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4" r:id="rId5"/>
    <p:sldMasterId id="2147483758" r:id="rId6"/>
    <p:sldMasterId id="2147483779" r:id="rId7"/>
    <p:sldMasterId id="2147483725" r:id="rId8"/>
  </p:sldMasterIdLst>
  <p:notesMasterIdLst>
    <p:notesMasterId r:id="rId19"/>
  </p:notesMasterIdLst>
  <p:handoutMasterIdLst>
    <p:handoutMasterId r:id="rId20"/>
  </p:handoutMasterIdLst>
  <p:sldIdLst>
    <p:sldId id="284" r:id="rId9"/>
    <p:sldId id="285" r:id="rId10"/>
    <p:sldId id="287" r:id="rId11"/>
    <p:sldId id="295" r:id="rId12"/>
    <p:sldId id="297" r:id="rId13"/>
    <p:sldId id="296" r:id="rId14"/>
    <p:sldId id="298" r:id="rId15"/>
    <p:sldId id="299" r:id="rId16"/>
    <p:sldId id="300" r:id="rId17"/>
    <p:sldId id="301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ULOVIC Sarah" initials="RS" lastIdx="2" clrIdx="0">
    <p:extLst>
      <p:ext uri="{19B8F6BF-5375-455C-9EA6-DF929625EA0E}">
        <p15:presenceInfo xmlns:p15="http://schemas.microsoft.com/office/powerpoint/2012/main" userId="S::SRAD@FANC.BE::0823dfdc-41b0-4620-a58c-1cf2ad52d8a8" providerId="AD"/>
      </p:ext>
    </p:extLst>
  </p:cmAuthor>
  <p:cmAuthor id="2" name="PEPIN Stéphane" initials="PS" lastIdx="1" clrIdx="1">
    <p:extLst>
      <p:ext uri="{19B8F6BF-5375-455C-9EA6-DF929625EA0E}">
        <p15:presenceInfo xmlns:p15="http://schemas.microsoft.com/office/powerpoint/2012/main" userId="S::SP@fanc.be::7e386dc0-dda4-41ea-a9de-6d1259aeee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F8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spsportal.fanc.be/sites/GLTOE/Aircrew/global_dose_distribution_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All companies - dose distribution 2018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90C-42DA-B03C-8FD392E52CE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90C-42DA-B03C-8FD392E52CE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90C-42DA-B03C-8FD392E52CE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90C-42DA-B03C-8FD392E52CE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90C-42DA-B03C-8FD392E52CE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90C-42DA-B03C-8FD392E52CE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90C-42DA-B03C-8FD392E52CE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90C-42DA-B03C-8FD392E52CE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90C-42DA-B03C-8FD392E52CE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90C-42DA-B03C-8FD392E52CE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90C-42DA-B03C-8FD392E52CE4}"/>
              </c:ext>
            </c:extLst>
          </c:dPt>
          <c:cat>
            <c:strRef>
              <c:f>[global_dose_distribution_2018.xls]Sheet1!$B$32:$B$42</c:f>
              <c:strCache>
                <c:ptCount val="11"/>
                <c:pt idx="0">
                  <c:v>0.5 - 1 mSv</c:v>
                </c:pt>
                <c:pt idx="1">
                  <c:v>1 - 1.5 mSv</c:v>
                </c:pt>
                <c:pt idx="2">
                  <c:v>1.5 - 2 mSv</c:v>
                </c:pt>
                <c:pt idx="3">
                  <c:v>2 - 2.5 mSv</c:v>
                </c:pt>
                <c:pt idx="4">
                  <c:v>2.5 - 3 mSv</c:v>
                </c:pt>
                <c:pt idx="5">
                  <c:v>3 - 3.5 mSv</c:v>
                </c:pt>
                <c:pt idx="6">
                  <c:v>3.5 - 4 mSv</c:v>
                </c:pt>
                <c:pt idx="7">
                  <c:v>4 - 4.5 mSv</c:v>
                </c:pt>
                <c:pt idx="8">
                  <c:v>4.5 - 5 mSv</c:v>
                </c:pt>
                <c:pt idx="9">
                  <c:v>5 - 5.5 mSv</c:v>
                </c:pt>
                <c:pt idx="10">
                  <c:v>5.5 - 6 mSv</c:v>
                </c:pt>
              </c:strCache>
            </c:strRef>
          </c:cat>
          <c:val>
            <c:numRef>
              <c:f>[global_dose_distribution_2018.xls]Sheet1!$C$31:$C$41</c:f>
              <c:numCache>
                <c:formatCode>General</c:formatCode>
                <c:ptCount val="11"/>
                <c:pt idx="0">
                  <c:v>586</c:v>
                </c:pt>
                <c:pt idx="1">
                  <c:v>503</c:v>
                </c:pt>
                <c:pt idx="2">
                  <c:v>806</c:v>
                </c:pt>
                <c:pt idx="3">
                  <c:v>932</c:v>
                </c:pt>
                <c:pt idx="4">
                  <c:v>854</c:v>
                </c:pt>
                <c:pt idx="5">
                  <c:v>552</c:v>
                </c:pt>
                <c:pt idx="6">
                  <c:v>332</c:v>
                </c:pt>
                <c:pt idx="7">
                  <c:v>153</c:v>
                </c:pt>
                <c:pt idx="8">
                  <c:v>57</c:v>
                </c:pt>
                <c:pt idx="9">
                  <c:v>15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90C-42DA-B03C-8FD392E52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63765567"/>
        <c:axId val="1"/>
      </c:barChart>
      <c:catAx>
        <c:axId val="106376556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dose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persons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63765567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187C138-7271-40B4-9905-86786AE83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6D8FDC-468A-443B-A310-6CB444BEBC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43748-1A0D-4996-B92E-D261A7124CC0}" type="datetimeFigureOut">
              <a:rPr lang="nl-BE" smtClean="0"/>
              <a:t>14/06/2022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EF7AB5-5B5D-4102-AB4E-091EAB967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7156C24-F5A5-4BBB-B585-21E98D73DB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871B2-8164-4A9E-846D-EC92262E3ACF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3977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322AE-7059-4459-8A7C-ADF5BC819AC4}" type="datetimeFigureOut">
              <a:rPr lang="nl-BE" smtClean="0"/>
              <a:t>14/06/2022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B2770-5EF8-44DF-AA80-215C3E486CD6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643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 - Logo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D798B5-3DEF-48D2-88E8-D9D7D2CCD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681E6D8-12DA-4396-8668-6E6802FB8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6251" y="1446414"/>
            <a:ext cx="6081407" cy="28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3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4B87CE6-7503-4BD4-90D8-9AF869566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30157"/>
            <a:ext cx="2354600" cy="1085800"/>
          </a:xfrm>
          <a:prstGeom prst="rect">
            <a:avLst/>
          </a:prstGeom>
        </p:spPr>
      </p:pic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3843CE06-4FD8-4B03-988C-5974A8F7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881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 - Logo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D798B5-3DEF-48D2-88E8-D9D7D2CCD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681E6D8-12DA-4396-8668-6E6802FB8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6251" y="1532462"/>
            <a:ext cx="6081407" cy="26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 - Chapter Slid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02338"/>
            <a:ext cx="10515600" cy="853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HOODSTUK TITEL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8B2647E-A4F8-4420-94FF-87E84BE26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28" y="163593"/>
            <a:ext cx="2354600" cy="10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65C774F-15ED-4057-B828-30B49ED47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8" r="66105"/>
          <a:stretch/>
        </p:blipFill>
        <p:spPr>
          <a:xfrm>
            <a:off x="0" y="5598276"/>
            <a:ext cx="1196502" cy="125972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CA356F-1988-4267-BF0A-D32EFC56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14/06/2022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1CC566-E953-40A9-B022-5702AFD6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8081356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Titel komt hier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327381"/>
            <a:ext cx="10515600" cy="4740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Inhoud plaats je hier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9492BBE-A845-42E2-BEEB-0C7240C997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3"/>
            <a:ext cx="2354600" cy="10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8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CF39282-3897-4CF6-95CF-467E30589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0D171373-A366-4CCE-A039-8C7D03DA2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37" y="1143650"/>
            <a:ext cx="7431578" cy="5716429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12309"/>
              <a:gd name="connsiteY0" fmla="*/ 1146939 h 6858000"/>
              <a:gd name="connsiteX1" fmla="*/ 10512309 w 10512309"/>
              <a:gd name="connsiteY1" fmla="*/ 0 h 6858000"/>
              <a:gd name="connsiteX2" fmla="*/ 10512309 w 10512309"/>
              <a:gd name="connsiteY2" fmla="*/ 6858000 h 6858000"/>
              <a:gd name="connsiteX3" fmla="*/ 8993852 w 10512309"/>
              <a:gd name="connsiteY3" fmla="*/ 6858000 h 6858000"/>
              <a:gd name="connsiteX4" fmla="*/ 1439766 w 10512309"/>
              <a:gd name="connsiteY4" fmla="*/ 4340475 h 6858000"/>
              <a:gd name="connsiteX5" fmla="*/ 0 w 10512309"/>
              <a:gd name="connsiteY5" fmla="*/ 1146939 h 6858000"/>
              <a:gd name="connsiteX0" fmla="*/ 0 w 10512309"/>
              <a:gd name="connsiteY0" fmla="*/ 0 h 5711061"/>
              <a:gd name="connsiteX1" fmla="*/ 6241867 w 10512309"/>
              <a:gd name="connsiteY1" fmla="*/ 2082644 h 5711061"/>
              <a:gd name="connsiteX2" fmla="*/ 10512309 w 10512309"/>
              <a:gd name="connsiteY2" fmla="*/ 5711061 h 5711061"/>
              <a:gd name="connsiteX3" fmla="*/ 8993852 w 10512309"/>
              <a:gd name="connsiteY3" fmla="*/ 5711061 h 5711061"/>
              <a:gd name="connsiteX4" fmla="*/ 1439766 w 10512309"/>
              <a:gd name="connsiteY4" fmla="*/ 3193536 h 5711061"/>
              <a:gd name="connsiteX5" fmla="*/ 0 w 10512309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9022963 w 10541420"/>
              <a:gd name="connsiteY3" fmla="*/ 5711061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4168861 w 10541420"/>
              <a:gd name="connsiteY3" fmla="*/ 5438687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0 w 10541420"/>
              <a:gd name="connsiteY3" fmla="*/ 5703273 h 5711061"/>
              <a:gd name="connsiteX4" fmla="*/ 29111 w 10541420"/>
              <a:gd name="connsiteY4" fmla="*/ 0 h 5711061"/>
              <a:gd name="connsiteX0" fmla="*/ 29111 w 7448024"/>
              <a:gd name="connsiteY0" fmla="*/ 0 h 5720789"/>
              <a:gd name="connsiteX1" fmla="*/ 6270978 w 7448024"/>
              <a:gd name="connsiteY1" fmla="*/ 2082644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149277 w 7448024"/>
              <a:gd name="connsiteY1" fmla="*/ 2118825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238086 w 7448024"/>
              <a:gd name="connsiteY1" fmla="*/ 2072776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221069"/>
              <a:gd name="connsiteY0" fmla="*/ 0 h 5703273"/>
              <a:gd name="connsiteX1" fmla="*/ 6238086 w 7221069"/>
              <a:gd name="connsiteY1" fmla="*/ 2072776 h 5703273"/>
              <a:gd name="connsiteX2" fmla="*/ 7221069 w 7221069"/>
              <a:gd name="connsiteY2" fmla="*/ 5615535 h 5703273"/>
              <a:gd name="connsiteX3" fmla="*/ 0 w 7221069"/>
              <a:gd name="connsiteY3" fmla="*/ 5703273 h 5703273"/>
              <a:gd name="connsiteX4" fmla="*/ 29111 w 7221069"/>
              <a:gd name="connsiteY4" fmla="*/ 0 h 5703273"/>
              <a:gd name="connsiteX0" fmla="*/ 29111 w 7448024"/>
              <a:gd name="connsiteY0" fmla="*/ 0 h 5710922"/>
              <a:gd name="connsiteX1" fmla="*/ 6238086 w 7448024"/>
              <a:gd name="connsiteY1" fmla="*/ 2072776 h 5710922"/>
              <a:gd name="connsiteX2" fmla="*/ 7448024 w 7448024"/>
              <a:gd name="connsiteY2" fmla="*/ 5710922 h 5710922"/>
              <a:gd name="connsiteX3" fmla="*/ 0 w 7448024"/>
              <a:gd name="connsiteY3" fmla="*/ 5703273 h 5710922"/>
              <a:gd name="connsiteX4" fmla="*/ 29111 w 7448024"/>
              <a:gd name="connsiteY4" fmla="*/ 0 h 5710922"/>
              <a:gd name="connsiteX0" fmla="*/ 12665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12665 w 7431578"/>
              <a:gd name="connsiteY4" fmla="*/ 0 h 5713140"/>
              <a:gd name="connsiteX0" fmla="*/ 52136 w 7431578"/>
              <a:gd name="connsiteY0" fmla="*/ 0 h 5594728"/>
              <a:gd name="connsiteX1" fmla="*/ 6221640 w 7431578"/>
              <a:gd name="connsiteY1" fmla="*/ 1954364 h 5594728"/>
              <a:gd name="connsiteX2" fmla="*/ 7431578 w 7431578"/>
              <a:gd name="connsiteY2" fmla="*/ 5592510 h 5594728"/>
              <a:gd name="connsiteX3" fmla="*/ 0 w 7431578"/>
              <a:gd name="connsiteY3" fmla="*/ 5594728 h 5594728"/>
              <a:gd name="connsiteX4" fmla="*/ 52136 w 7431578"/>
              <a:gd name="connsiteY4" fmla="*/ 0 h 5594728"/>
              <a:gd name="connsiteX0" fmla="*/ 1164 w 7433233"/>
              <a:gd name="connsiteY0" fmla="*/ 0 h 5716429"/>
              <a:gd name="connsiteX1" fmla="*/ 6223295 w 7433233"/>
              <a:gd name="connsiteY1" fmla="*/ 2076065 h 5716429"/>
              <a:gd name="connsiteX2" fmla="*/ 7433233 w 7433233"/>
              <a:gd name="connsiteY2" fmla="*/ 5714211 h 5716429"/>
              <a:gd name="connsiteX3" fmla="*/ 1655 w 7433233"/>
              <a:gd name="connsiteY3" fmla="*/ 5716429 h 5716429"/>
              <a:gd name="connsiteX4" fmla="*/ 1164 w 7433233"/>
              <a:gd name="connsiteY4" fmla="*/ 0 h 5716429"/>
              <a:gd name="connsiteX0" fmla="*/ 55426 w 7431578"/>
              <a:gd name="connsiteY0" fmla="*/ 0 h 5627620"/>
              <a:gd name="connsiteX1" fmla="*/ 6221640 w 7431578"/>
              <a:gd name="connsiteY1" fmla="*/ 1987256 h 5627620"/>
              <a:gd name="connsiteX2" fmla="*/ 7431578 w 7431578"/>
              <a:gd name="connsiteY2" fmla="*/ 5625402 h 5627620"/>
              <a:gd name="connsiteX3" fmla="*/ 0 w 7431578"/>
              <a:gd name="connsiteY3" fmla="*/ 5627620 h 5627620"/>
              <a:gd name="connsiteX4" fmla="*/ 55426 w 7431578"/>
              <a:gd name="connsiteY4" fmla="*/ 0 h 5627620"/>
              <a:gd name="connsiteX0" fmla="*/ 6088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6088 w 7431578"/>
              <a:gd name="connsiteY4" fmla="*/ 0 h 5713140"/>
              <a:gd name="connsiteX0" fmla="*/ 900 w 7436257"/>
              <a:gd name="connsiteY0" fmla="*/ 0 h 5716429"/>
              <a:gd name="connsiteX1" fmla="*/ 6226319 w 7436257"/>
              <a:gd name="connsiteY1" fmla="*/ 2076065 h 5716429"/>
              <a:gd name="connsiteX2" fmla="*/ 7436257 w 7436257"/>
              <a:gd name="connsiteY2" fmla="*/ 5714211 h 5716429"/>
              <a:gd name="connsiteX3" fmla="*/ 4679 w 7436257"/>
              <a:gd name="connsiteY3" fmla="*/ 5716429 h 5716429"/>
              <a:gd name="connsiteX4" fmla="*/ 900 w 7436257"/>
              <a:gd name="connsiteY4" fmla="*/ 0 h 5716429"/>
              <a:gd name="connsiteX0" fmla="*/ 111343 w 7431578"/>
              <a:gd name="connsiteY0" fmla="*/ 0 h 5505920"/>
              <a:gd name="connsiteX1" fmla="*/ 6221640 w 7431578"/>
              <a:gd name="connsiteY1" fmla="*/ 1865556 h 5505920"/>
              <a:gd name="connsiteX2" fmla="*/ 7431578 w 7431578"/>
              <a:gd name="connsiteY2" fmla="*/ 5503702 h 5505920"/>
              <a:gd name="connsiteX3" fmla="*/ 0 w 7431578"/>
              <a:gd name="connsiteY3" fmla="*/ 5505920 h 5505920"/>
              <a:gd name="connsiteX4" fmla="*/ 111343 w 7431578"/>
              <a:gd name="connsiteY4" fmla="*/ 0 h 5505920"/>
              <a:gd name="connsiteX0" fmla="*/ 2800 w 7431578"/>
              <a:gd name="connsiteY0" fmla="*/ 0 h 5716429"/>
              <a:gd name="connsiteX1" fmla="*/ 6221640 w 7431578"/>
              <a:gd name="connsiteY1" fmla="*/ 2076065 h 5716429"/>
              <a:gd name="connsiteX2" fmla="*/ 7431578 w 7431578"/>
              <a:gd name="connsiteY2" fmla="*/ 5714211 h 5716429"/>
              <a:gd name="connsiteX3" fmla="*/ 0 w 7431578"/>
              <a:gd name="connsiteY3" fmla="*/ 5716429 h 5716429"/>
              <a:gd name="connsiteX4" fmla="*/ 2800 w 7431578"/>
              <a:gd name="connsiteY4" fmla="*/ 0 h 57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578" h="5716429">
                <a:moveTo>
                  <a:pt x="2800" y="0"/>
                </a:moveTo>
                <a:lnTo>
                  <a:pt x="6221640" y="2076065"/>
                </a:lnTo>
                <a:lnTo>
                  <a:pt x="7431578" y="5714211"/>
                </a:lnTo>
                <a:lnTo>
                  <a:pt x="0" y="5716429"/>
                </a:lnTo>
                <a:cubicBezTo>
                  <a:pt x="4222" y="3812049"/>
                  <a:pt x="-1422" y="1904380"/>
                  <a:pt x="2800" y="0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nl-BE" dirty="0"/>
          </a:p>
          <a:p>
            <a:endParaRPr lang="nl-BE" dirty="0"/>
          </a:p>
          <a:p>
            <a:r>
              <a:rPr lang="nl-BE" dirty="0"/>
              <a:t>Afbeelding plaatsen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3816927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Titel komt hier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2566" y="1604357"/>
            <a:ext cx="4321233" cy="167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Inhoud plaats je hier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01A4FC7-B369-4BFD-8CA6-158F0D4C76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593"/>
            <a:ext cx="2354600" cy="10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88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968F021-1D30-4C3F-B60F-1E652E072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E6C4586-EA84-44B9-9BE5-BCBB2558C0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9963" y="-924"/>
            <a:ext cx="10522037" cy="6858924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2037" h="6858924">
                <a:moveTo>
                  <a:pt x="0" y="0"/>
                </a:moveTo>
                <a:lnTo>
                  <a:pt x="10522037" y="924"/>
                </a:lnTo>
                <a:lnTo>
                  <a:pt x="10522037" y="6858924"/>
                </a:lnTo>
                <a:lnTo>
                  <a:pt x="9003580" y="6858924"/>
                </a:lnTo>
                <a:lnTo>
                  <a:pt x="1449494" y="4341399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BE" dirty="0"/>
              <a:t>Afbeelding toevoegen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4135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982B4F0E-2DC5-4E6C-85A5-EE4FE83C3D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Afbeelding toevoegen</a:t>
            </a:r>
          </a:p>
          <a:p>
            <a:endParaRPr lang="nl-NL" dirty="0"/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EFDBFC2-2862-47F0-9FCC-C2C4582A0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3"/>
            <a:ext cx="2354600" cy="1019167"/>
          </a:xfrm>
          <a:prstGeom prst="rect">
            <a:avLst/>
          </a:prstGeom>
        </p:spPr>
      </p:pic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5D26437C-7D3A-4FD4-BD00-7F94C395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050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envelop, visitekaartje&#10;&#10;Automatisch gegenereerde beschrijving">
            <a:extLst>
              <a:ext uri="{FF2B5EF4-FFF2-40B4-BE49-F238E27FC236}">
                <a16:creationId xmlns:a16="http://schemas.microsoft.com/office/drawing/2014/main" id="{C1951EEB-253C-48A0-9550-926FF89A4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86AA8E3-7D28-4260-8060-D0575A14618C}"/>
              </a:ext>
            </a:extLst>
          </p:cNvPr>
          <p:cNvSpPr txBox="1"/>
          <p:nvPr userDrawn="1"/>
        </p:nvSpPr>
        <p:spPr>
          <a:xfrm>
            <a:off x="489790" y="3305490"/>
            <a:ext cx="8313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>
                <a:solidFill>
                  <a:schemeClr val="bg1"/>
                </a:solidFill>
                <a:latin typeface="+mj-lt"/>
              </a:rPr>
              <a:t>Bedankt!</a:t>
            </a:r>
            <a:endParaRPr lang="nl-BE" sz="7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DE90EE-978D-4587-BEDE-7102C8A6CF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2763" y="759497"/>
            <a:ext cx="2354600" cy="10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57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EE3255E-D19B-4CD9-BE2F-0AD83BA87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3"/>
            <a:ext cx="2354600" cy="1019167"/>
          </a:xfrm>
          <a:prstGeom prst="rect">
            <a:avLst/>
          </a:prstGeom>
        </p:spPr>
      </p:pic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58F465D2-3F91-4E19-8192-146348DB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4072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 - Logo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D798B5-3DEF-48D2-88E8-D9D7D2CCD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85A11DB-4047-4738-80BD-4C399931B0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8807" y="1532462"/>
            <a:ext cx="5708209" cy="26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4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 - Chapter Slid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02338"/>
            <a:ext cx="10515600" cy="853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TITRE DE CHAPITRE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8B2647E-A4F8-4420-94FF-87E84BE26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28" y="130157"/>
            <a:ext cx="2354600" cy="10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81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 - Chapter Slid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02338"/>
            <a:ext cx="10515600" cy="853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CHAPTER TITLE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6EAB2E-AED2-4E4F-B0DF-114DD59F5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28" y="163472"/>
            <a:ext cx="2210105" cy="10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90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65C774F-15ED-4057-B828-30B49ED47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8" r="66105"/>
          <a:stretch/>
        </p:blipFill>
        <p:spPr>
          <a:xfrm>
            <a:off x="0" y="5598276"/>
            <a:ext cx="1196502" cy="125972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CA356F-1988-4267-BF0A-D32EFC56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14/06/2022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1CC566-E953-40A9-B022-5702AFD6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footer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8081356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327381"/>
            <a:ext cx="10515600" cy="3676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Content </a:t>
            </a:r>
            <a:r>
              <a:rPr lang="nl-NL" dirty="0" err="1"/>
              <a:t>goes</a:t>
            </a:r>
            <a:r>
              <a:rPr lang="nl-NL" dirty="0"/>
              <a:t> here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236111A-D7DE-4B91-93CC-50DDB52344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2"/>
            <a:ext cx="2210105" cy="10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23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CF39282-3897-4CF6-95CF-467E30589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0D171373-A366-4CCE-A039-8C7D03DA2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37" y="1143650"/>
            <a:ext cx="7431578" cy="5716429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12309"/>
              <a:gd name="connsiteY0" fmla="*/ 1146939 h 6858000"/>
              <a:gd name="connsiteX1" fmla="*/ 10512309 w 10512309"/>
              <a:gd name="connsiteY1" fmla="*/ 0 h 6858000"/>
              <a:gd name="connsiteX2" fmla="*/ 10512309 w 10512309"/>
              <a:gd name="connsiteY2" fmla="*/ 6858000 h 6858000"/>
              <a:gd name="connsiteX3" fmla="*/ 8993852 w 10512309"/>
              <a:gd name="connsiteY3" fmla="*/ 6858000 h 6858000"/>
              <a:gd name="connsiteX4" fmla="*/ 1439766 w 10512309"/>
              <a:gd name="connsiteY4" fmla="*/ 4340475 h 6858000"/>
              <a:gd name="connsiteX5" fmla="*/ 0 w 10512309"/>
              <a:gd name="connsiteY5" fmla="*/ 1146939 h 6858000"/>
              <a:gd name="connsiteX0" fmla="*/ 0 w 10512309"/>
              <a:gd name="connsiteY0" fmla="*/ 0 h 5711061"/>
              <a:gd name="connsiteX1" fmla="*/ 6241867 w 10512309"/>
              <a:gd name="connsiteY1" fmla="*/ 2082644 h 5711061"/>
              <a:gd name="connsiteX2" fmla="*/ 10512309 w 10512309"/>
              <a:gd name="connsiteY2" fmla="*/ 5711061 h 5711061"/>
              <a:gd name="connsiteX3" fmla="*/ 8993852 w 10512309"/>
              <a:gd name="connsiteY3" fmla="*/ 5711061 h 5711061"/>
              <a:gd name="connsiteX4" fmla="*/ 1439766 w 10512309"/>
              <a:gd name="connsiteY4" fmla="*/ 3193536 h 5711061"/>
              <a:gd name="connsiteX5" fmla="*/ 0 w 10512309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9022963 w 10541420"/>
              <a:gd name="connsiteY3" fmla="*/ 5711061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4168861 w 10541420"/>
              <a:gd name="connsiteY3" fmla="*/ 5438687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0 w 10541420"/>
              <a:gd name="connsiteY3" fmla="*/ 5703273 h 5711061"/>
              <a:gd name="connsiteX4" fmla="*/ 29111 w 10541420"/>
              <a:gd name="connsiteY4" fmla="*/ 0 h 5711061"/>
              <a:gd name="connsiteX0" fmla="*/ 29111 w 7448024"/>
              <a:gd name="connsiteY0" fmla="*/ 0 h 5720789"/>
              <a:gd name="connsiteX1" fmla="*/ 6270978 w 7448024"/>
              <a:gd name="connsiteY1" fmla="*/ 2082644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149277 w 7448024"/>
              <a:gd name="connsiteY1" fmla="*/ 2118825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238086 w 7448024"/>
              <a:gd name="connsiteY1" fmla="*/ 2072776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221069"/>
              <a:gd name="connsiteY0" fmla="*/ 0 h 5703273"/>
              <a:gd name="connsiteX1" fmla="*/ 6238086 w 7221069"/>
              <a:gd name="connsiteY1" fmla="*/ 2072776 h 5703273"/>
              <a:gd name="connsiteX2" fmla="*/ 7221069 w 7221069"/>
              <a:gd name="connsiteY2" fmla="*/ 5615535 h 5703273"/>
              <a:gd name="connsiteX3" fmla="*/ 0 w 7221069"/>
              <a:gd name="connsiteY3" fmla="*/ 5703273 h 5703273"/>
              <a:gd name="connsiteX4" fmla="*/ 29111 w 7221069"/>
              <a:gd name="connsiteY4" fmla="*/ 0 h 5703273"/>
              <a:gd name="connsiteX0" fmla="*/ 29111 w 7448024"/>
              <a:gd name="connsiteY0" fmla="*/ 0 h 5710922"/>
              <a:gd name="connsiteX1" fmla="*/ 6238086 w 7448024"/>
              <a:gd name="connsiteY1" fmla="*/ 2072776 h 5710922"/>
              <a:gd name="connsiteX2" fmla="*/ 7448024 w 7448024"/>
              <a:gd name="connsiteY2" fmla="*/ 5710922 h 5710922"/>
              <a:gd name="connsiteX3" fmla="*/ 0 w 7448024"/>
              <a:gd name="connsiteY3" fmla="*/ 5703273 h 5710922"/>
              <a:gd name="connsiteX4" fmla="*/ 29111 w 7448024"/>
              <a:gd name="connsiteY4" fmla="*/ 0 h 5710922"/>
              <a:gd name="connsiteX0" fmla="*/ 12665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12665 w 7431578"/>
              <a:gd name="connsiteY4" fmla="*/ 0 h 5713140"/>
              <a:gd name="connsiteX0" fmla="*/ 52136 w 7431578"/>
              <a:gd name="connsiteY0" fmla="*/ 0 h 5594728"/>
              <a:gd name="connsiteX1" fmla="*/ 6221640 w 7431578"/>
              <a:gd name="connsiteY1" fmla="*/ 1954364 h 5594728"/>
              <a:gd name="connsiteX2" fmla="*/ 7431578 w 7431578"/>
              <a:gd name="connsiteY2" fmla="*/ 5592510 h 5594728"/>
              <a:gd name="connsiteX3" fmla="*/ 0 w 7431578"/>
              <a:gd name="connsiteY3" fmla="*/ 5594728 h 5594728"/>
              <a:gd name="connsiteX4" fmla="*/ 52136 w 7431578"/>
              <a:gd name="connsiteY4" fmla="*/ 0 h 5594728"/>
              <a:gd name="connsiteX0" fmla="*/ 1164 w 7433233"/>
              <a:gd name="connsiteY0" fmla="*/ 0 h 5716429"/>
              <a:gd name="connsiteX1" fmla="*/ 6223295 w 7433233"/>
              <a:gd name="connsiteY1" fmla="*/ 2076065 h 5716429"/>
              <a:gd name="connsiteX2" fmla="*/ 7433233 w 7433233"/>
              <a:gd name="connsiteY2" fmla="*/ 5714211 h 5716429"/>
              <a:gd name="connsiteX3" fmla="*/ 1655 w 7433233"/>
              <a:gd name="connsiteY3" fmla="*/ 5716429 h 5716429"/>
              <a:gd name="connsiteX4" fmla="*/ 1164 w 7433233"/>
              <a:gd name="connsiteY4" fmla="*/ 0 h 5716429"/>
              <a:gd name="connsiteX0" fmla="*/ 55426 w 7431578"/>
              <a:gd name="connsiteY0" fmla="*/ 0 h 5627620"/>
              <a:gd name="connsiteX1" fmla="*/ 6221640 w 7431578"/>
              <a:gd name="connsiteY1" fmla="*/ 1987256 h 5627620"/>
              <a:gd name="connsiteX2" fmla="*/ 7431578 w 7431578"/>
              <a:gd name="connsiteY2" fmla="*/ 5625402 h 5627620"/>
              <a:gd name="connsiteX3" fmla="*/ 0 w 7431578"/>
              <a:gd name="connsiteY3" fmla="*/ 5627620 h 5627620"/>
              <a:gd name="connsiteX4" fmla="*/ 55426 w 7431578"/>
              <a:gd name="connsiteY4" fmla="*/ 0 h 5627620"/>
              <a:gd name="connsiteX0" fmla="*/ 6088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6088 w 7431578"/>
              <a:gd name="connsiteY4" fmla="*/ 0 h 5713140"/>
              <a:gd name="connsiteX0" fmla="*/ 900 w 7436257"/>
              <a:gd name="connsiteY0" fmla="*/ 0 h 5716429"/>
              <a:gd name="connsiteX1" fmla="*/ 6226319 w 7436257"/>
              <a:gd name="connsiteY1" fmla="*/ 2076065 h 5716429"/>
              <a:gd name="connsiteX2" fmla="*/ 7436257 w 7436257"/>
              <a:gd name="connsiteY2" fmla="*/ 5714211 h 5716429"/>
              <a:gd name="connsiteX3" fmla="*/ 4679 w 7436257"/>
              <a:gd name="connsiteY3" fmla="*/ 5716429 h 5716429"/>
              <a:gd name="connsiteX4" fmla="*/ 900 w 7436257"/>
              <a:gd name="connsiteY4" fmla="*/ 0 h 5716429"/>
              <a:gd name="connsiteX0" fmla="*/ 111343 w 7431578"/>
              <a:gd name="connsiteY0" fmla="*/ 0 h 5505920"/>
              <a:gd name="connsiteX1" fmla="*/ 6221640 w 7431578"/>
              <a:gd name="connsiteY1" fmla="*/ 1865556 h 5505920"/>
              <a:gd name="connsiteX2" fmla="*/ 7431578 w 7431578"/>
              <a:gd name="connsiteY2" fmla="*/ 5503702 h 5505920"/>
              <a:gd name="connsiteX3" fmla="*/ 0 w 7431578"/>
              <a:gd name="connsiteY3" fmla="*/ 5505920 h 5505920"/>
              <a:gd name="connsiteX4" fmla="*/ 111343 w 7431578"/>
              <a:gd name="connsiteY4" fmla="*/ 0 h 5505920"/>
              <a:gd name="connsiteX0" fmla="*/ 2800 w 7431578"/>
              <a:gd name="connsiteY0" fmla="*/ 0 h 5716429"/>
              <a:gd name="connsiteX1" fmla="*/ 6221640 w 7431578"/>
              <a:gd name="connsiteY1" fmla="*/ 2076065 h 5716429"/>
              <a:gd name="connsiteX2" fmla="*/ 7431578 w 7431578"/>
              <a:gd name="connsiteY2" fmla="*/ 5714211 h 5716429"/>
              <a:gd name="connsiteX3" fmla="*/ 0 w 7431578"/>
              <a:gd name="connsiteY3" fmla="*/ 5716429 h 5716429"/>
              <a:gd name="connsiteX4" fmla="*/ 2800 w 7431578"/>
              <a:gd name="connsiteY4" fmla="*/ 0 h 57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578" h="5716429">
                <a:moveTo>
                  <a:pt x="2800" y="0"/>
                </a:moveTo>
                <a:lnTo>
                  <a:pt x="6221640" y="2076065"/>
                </a:lnTo>
                <a:lnTo>
                  <a:pt x="7431578" y="5714211"/>
                </a:lnTo>
                <a:lnTo>
                  <a:pt x="0" y="5716429"/>
                </a:lnTo>
                <a:cubicBezTo>
                  <a:pt x="4222" y="3812049"/>
                  <a:pt x="-1422" y="1904380"/>
                  <a:pt x="2800" y="0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nl-BE" dirty="0"/>
          </a:p>
          <a:p>
            <a:endParaRPr lang="nl-BE" dirty="0"/>
          </a:p>
          <a:p>
            <a:r>
              <a:rPr lang="nl-BE" dirty="0" err="1"/>
              <a:t>Insert</a:t>
            </a:r>
            <a:r>
              <a:rPr lang="nl-BE" dirty="0"/>
              <a:t> image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3816927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Titel komt hier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2566" y="1604357"/>
            <a:ext cx="4321233" cy="167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Inhoud plaats je hier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F9369CA-F866-4011-85CE-74A4052A05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2"/>
            <a:ext cx="2210105" cy="10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4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968F021-1D30-4C3F-B60F-1E652E072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E6C4586-EA84-44B9-9BE5-BCBB2558C0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9963" y="-924"/>
            <a:ext cx="10522037" cy="6858924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2037" h="6858924">
                <a:moveTo>
                  <a:pt x="0" y="0"/>
                </a:moveTo>
                <a:lnTo>
                  <a:pt x="10522037" y="924"/>
                </a:lnTo>
                <a:lnTo>
                  <a:pt x="10522037" y="6858924"/>
                </a:lnTo>
                <a:lnTo>
                  <a:pt x="9003580" y="6858924"/>
                </a:lnTo>
                <a:lnTo>
                  <a:pt x="1449494" y="4341399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BE" dirty="0" err="1"/>
              <a:t>Insert</a:t>
            </a:r>
            <a:r>
              <a:rPr lang="nl-BE" dirty="0"/>
              <a:t> image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33080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982B4F0E-2DC5-4E6C-85A5-EE4FE83C3D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  <a:p>
            <a:endParaRPr lang="nl-NL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B50B29-5CFB-47FA-9502-7217A1FEE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2"/>
            <a:ext cx="2210105" cy="1019168"/>
          </a:xfrm>
          <a:prstGeom prst="rect">
            <a:avLst/>
          </a:prstGeom>
        </p:spPr>
      </p:pic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215413CA-A076-475D-9D78-AC093641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4367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envelop, visitekaartje&#10;&#10;Automatisch gegenereerde beschrijving">
            <a:extLst>
              <a:ext uri="{FF2B5EF4-FFF2-40B4-BE49-F238E27FC236}">
                <a16:creationId xmlns:a16="http://schemas.microsoft.com/office/drawing/2014/main" id="{C1951EEB-253C-48A0-9550-926FF89A4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86AA8E3-7D28-4260-8060-D0575A14618C}"/>
              </a:ext>
            </a:extLst>
          </p:cNvPr>
          <p:cNvSpPr txBox="1"/>
          <p:nvPr userDrawn="1"/>
        </p:nvSpPr>
        <p:spPr>
          <a:xfrm>
            <a:off x="489790" y="3305490"/>
            <a:ext cx="8313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 err="1">
                <a:solidFill>
                  <a:schemeClr val="bg1"/>
                </a:solidFill>
                <a:latin typeface="+mj-lt"/>
              </a:rPr>
              <a:t>Thank</a:t>
            </a:r>
            <a:r>
              <a:rPr lang="nl-NL" sz="7200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7200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nl-NL" sz="7200" dirty="0">
                <a:solidFill>
                  <a:schemeClr val="bg1"/>
                </a:solidFill>
                <a:latin typeface="+mj-lt"/>
              </a:rPr>
              <a:t>!</a:t>
            </a:r>
            <a:endParaRPr lang="nl-BE" sz="7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34C3AD-D6F4-4DA5-A6D9-379D78C298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3926" y="742631"/>
            <a:ext cx="2210105" cy="10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68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01B02C4-0C77-4C98-9E05-34D5DC0E9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2"/>
            <a:ext cx="2210105" cy="1019168"/>
          </a:xfrm>
          <a:prstGeom prst="rect">
            <a:avLst/>
          </a:prstGeom>
        </p:spPr>
      </p:pic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F9DC1551-5B6F-4AB8-BDD0-120B9CB9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207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+FR - Logo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D798B5-3DEF-48D2-88E8-D9D7D2CCD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2827CB1-AA22-479A-9912-A30A012870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3932" y="1553493"/>
            <a:ext cx="7882694" cy="22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5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+FR - Chapter Slid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02338"/>
            <a:ext cx="10515600" cy="853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CHAPTER TITLE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4FCFB6-6077-4CB9-B826-D3906EFB4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291" y="130157"/>
            <a:ext cx="3730424" cy="10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8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65C774F-15ED-4057-B828-30B49ED47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8" r="66105"/>
          <a:stretch/>
        </p:blipFill>
        <p:spPr>
          <a:xfrm>
            <a:off x="0" y="5598276"/>
            <a:ext cx="1196502" cy="125972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CA356F-1988-4267-BF0A-D32EFC56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14/06/2022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1CC566-E953-40A9-B022-5702AFD6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6711669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327381"/>
            <a:ext cx="10515600" cy="3676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Content </a:t>
            </a:r>
            <a:r>
              <a:rPr lang="nl-NL" dirty="0" err="1"/>
              <a:t>goes</a:t>
            </a:r>
            <a:r>
              <a:rPr lang="nl-NL" dirty="0"/>
              <a:t> here</a:t>
            </a:r>
            <a:endParaRPr lang="nl-BE" dirty="0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0564D331-93B9-448D-945E-553685C39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42" y="127596"/>
            <a:ext cx="3730427" cy="10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7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 - Chapter Slid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02338"/>
            <a:ext cx="10515600" cy="853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TITRE DE CHAPITRE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8B2647E-A4F8-4420-94FF-87E84BE26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28" y="130157"/>
            <a:ext cx="2354600" cy="10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10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CF39282-3897-4CF6-95CF-467E30589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0D171373-A366-4CCE-A039-8C7D03DA2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37" y="1143650"/>
            <a:ext cx="7431578" cy="5716429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12309"/>
              <a:gd name="connsiteY0" fmla="*/ 1146939 h 6858000"/>
              <a:gd name="connsiteX1" fmla="*/ 10512309 w 10512309"/>
              <a:gd name="connsiteY1" fmla="*/ 0 h 6858000"/>
              <a:gd name="connsiteX2" fmla="*/ 10512309 w 10512309"/>
              <a:gd name="connsiteY2" fmla="*/ 6858000 h 6858000"/>
              <a:gd name="connsiteX3" fmla="*/ 8993852 w 10512309"/>
              <a:gd name="connsiteY3" fmla="*/ 6858000 h 6858000"/>
              <a:gd name="connsiteX4" fmla="*/ 1439766 w 10512309"/>
              <a:gd name="connsiteY4" fmla="*/ 4340475 h 6858000"/>
              <a:gd name="connsiteX5" fmla="*/ 0 w 10512309"/>
              <a:gd name="connsiteY5" fmla="*/ 1146939 h 6858000"/>
              <a:gd name="connsiteX0" fmla="*/ 0 w 10512309"/>
              <a:gd name="connsiteY0" fmla="*/ 0 h 5711061"/>
              <a:gd name="connsiteX1" fmla="*/ 6241867 w 10512309"/>
              <a:gd name="connsiteY1" fmla="*/ 2082644 h 5711061"/>
              <a:gd name="connsiteX2" fmla="*/ 10512309 w 10512309"/>
              <a:gd name="connsiteY2" fmla="*/ 5711061 h 5711061"/>
              <a:gd name="connsiteX3" fmla="*/ 8993852 w 10512309"/>
              <a:gd name="connsiteY3" fmla="*/ 5711061 h 5711061"/>
              <a:gd name="connsiteX4" fmla="*/ 1439766 w 10512309"/>
              <a:gd name="connsiteY4" fmla="*/ 3193536 h 5711061"/>
              <a:gd name="connsiteX5" fmla="*/ 0 w 10512309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9022963 w 10541420"/>
              <a:gd name="connsiteY3" fmla="*/ 5711061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4168861 w 10541420"/>
              <a:gd name="connsiteY3" fmla="*/ 5438687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0 w 10541420"/>
              <a:gd name="connsiteY3" fmla="*/ 5703273 h 5711061"/>
              <a:gd name="connsiteX4" fmla="*/ 29111 w 10541420"/>
              <a:gd name="connsiteY4" fmla="*/ 0 h 5711061"/>
              <a:gd name="connsiteX0" fmla="*/ 29111 w 7448024"/>
              <a:gd name="connsiteY0" fmla="*/ 0 h 5720789"/>
              <a:gd name="connsiteX1" fmla="*/ 6270978 w 7448024"/>
              <a:gd name="connsiteY1" fmla="*/ 2082644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149277 w 7448024"/>
              <a:gd name="connsiteY1" fmla="*/ 2118825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238086 w 7448024"/>
              <a:gd name="connsiteY1" fmla="*/ 2072776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221069"/>
              <a:gd name="connsiteY0" fmla="*/ 0 h 5703273"/>
              <a:gd name="connsiteX1" fmla="*/ 6238086 w 7221069"/>
              <a:gd name="connsiteY1" fmla="*/ 2072776 h 5703273"/>
              <a:gd name="connsiteX2" fmla="*/ 7221069 w 7221069"/>
              <a:gd name="connsiteY2" fmla="*/ 5615535 h 5703273"/>
              <a:gd name="connsiteX3" fmla="*/ 0 w 7221069"/>
              <a:gd name="connsiteY3" fmla="*/ 5703273 h 5703273"/>
              <a:gd name="connsiteX4" fmla="*/ 29111 w 7221069"/>
              <a:gd name="connsiteY4" fmla="*/ 0 h 5703273"/>
              <a:gd name="connsiteX0" fmla="*/ 29111 w 7448024"/>
              <a:gd name="connsiteY0" fmla="*/ 0 h 5710922"/>
              <a:gd name="connsiteX1" fmla="*/ 6238086 w 7448024"/>
              <a:gd name="connsiteY1" fmla="*/ 2072776 h 5710922"/>
              <a:gd name="connsiteX2" fmla="*/ 7448024 w 7448024"/>
              <a:gd name="connsiteY2" fmla="*/ 5710922 h 5710922"/>
              <a:gd name="connsiteX3" fmla="*/ 0 w 7448024"/>
              <a:gd name="connsiteY3" fmla="*/ 5703273 h 5710922"/>
              <a:gd name="connsiteX4" fmla="*/ 29111 w 7448024"/>
              <a:gd name="connsiteY4" fmla="*/ 0 h 5710922"/>
              <a:gd name="connsiteX0" fmla="*/ 12665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12665 w 7431578"/>
              <a:gd name="connsiteY4" fmla="*/ 0 h 5713140"/>
              <a:gd name="connsiteX0" fmla="*/ 52136 w 7431578"/>
              <a:gd name="connsiteY0" fmla="*/ 0 h 5594728"/>
              <a:gd name="connsiteX1" fmla="*/ 6221640 w 7431578"/>
              <a:gd name="connsiteY1" fmla="*/ 1954364 h 5594728"/>
              <a:gd name="connsiteX2" fmla="*/ 7431578 w 7431578"/>
              <a:gd name="connsiteY2" fmla="*/ 5592510 h 5594728"/>
              <a:gd name="connsiteX3" fmla="*/ 0 w 7431578"/>
              <a:gd name="connsiteY3" fmla="*/ 5594728 h 5594728"/>
              <a:gd name="connsiteX4" fmla="*/ 52136 w 7431578"/>
              <a:gd name="connsiteY4" fmla="*/ 0 h 5594728"/>
              <a:gd name="connsiteX0" fmla="*/ 1164 w 7433233"/>
              <a:gd name="connsiteY0" fmla="*/ 0 h 5716429"/>
              <a:gd name="connsiteX1" fmla="*/ 6223295 w 7433233"/>
              <a:gd name="connsiteY1" fmla="*/ 2076065 h 5716429"/>
              <a:gd name="connsiteX2" fmla="*/ 7433233 w 7433233"/>
              <a:gd name="connsiteY2" fmla="*/ 5714211 h 5716429"/>
              <a:gd name="connsiteX3" fmla="*/ 1655 w 7433233"/>
              <a:gd name="connsiteY3" fmla="*/ 5716429 h 5716429"/>
              <a:gd name="connsiteX4" fmla="*/ 1164 w 7433233"/>
              <a:gd name="connsiteY4" fmla="*/ 0 h 5716429"/>
              <a:gd name="connsiteX0" fmla="*/ 55426 w 7431578"/>
              <a:gd name="connsiteY0" fmla="*/ 0 h 5627620"/>
              <a:gd name="connsiteX1" fmla="*/ 6221640 w 7431578"/>
              <a:gd name="connsiteY1" fmla="*/ 1987256 h 5627620"/>
              <a:gd name="connsiteX2" fmla="*/ 7431578 w 7431578"/>
              <a:gd name="connsiteY2" fmla="*/ 5625402 h 5627620"/>
              <a:gd name="connsiteX3" fmla="*/ 0 w 7431578"/>
              <a:gd name="connsiteY3" fmla="*/ 5627620 h 5627620"/>
              <a:gd name="connsiteX4" fmla="*/ 55426 w 7431578"/>
              <a:gd name="connsiteY4" fmla="*/ 0 h 5627620"/>
              <a:gd name="connsiteX0" fmla="*/ 6088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6088 w 7431578"/>
              <a:gd name="connsiteY4" fmla="*/ 0 h 5713140"/>
              <a:gd name="connsiteX0" fmla="*/ 900 w 7436257"/>
              <a:gd name="connsiteY0" fmla="*/ 0 h 5716429"/>
              <a:gd name="connsiteX1" fmla="*/ 6226319 w 7436257"/>
              <a:gd name="connsiteY1" fmla="*/ 2076065 h 5716429"/>
              <a:gd name="connsiteX2" fmla="*/ 7436257 w 7436257"/>
              <a:gd name="connsiteY2" fmla="*/ 5714211 h 5716429"/>
              <a:gd name="connsiteX3" fmla="*/ 4679 w 7436257"/>
              <a:gd name="connsiteY3" fmla="*/ 5716429 h 5716429"/>
              <a:gd name="connsiteX4" fmla="*/ 900 w 7436257"/>
              <a:gd name="connsiteY4" fmla="*/ 0 h 5716429"/>
              <a:gd name="connsiteX0" fmla="*/ 111343 w 7431578"/>
              <a:gd name="connsiteY0" fmla="*/ 0 h 5505920"/>
              <a:gd name="connsiteX1" fmla="*/ 6221640 w 7431578"/>
              <a:gd name="connsiteY1" fmla="*/ 1865556 h 5505920"/>
              <a:gd name="connsiteX2" fmla="*/ 7431578 w 7431578"/>
              <a:gd name="connsiteY2" fmla="*/ 5503702 h 5505920"/>
              <a:gd name="connsiteX3" fmla="*/ 0 w 7431578"/>
              <a:gd name="connsiteY3" fmla="*/ 5505920 h 5505920"/>
              <a:gd name="connsiteX4" fmla="*/ 111343 w 7431578"/>
              <a:gd name="connsiteY4" fmla="*/ 0 h 5505920"/>
              <a:gd name="connsiteX0" fmla="*/ 2800 w 7431578"/>
              <a:gd name="connsiteY0" fmla="*/ 0 h 5716429"/>
              <a:gd name="connsiteX1" fmla="*/ 6221640 w 7431578"/>
              <a:gd name="connsiteY1" fmla="*/ 2076065 h 5716429"/>
              <a:gd name="connsiteX2" fmla="*/ 7431578 w 7431578"/>
              <a:gd name="connsiteY2" fmla="*/ 5714211 h 5716429"/>
              <a:gd name="connsiteX3" fmla="*/ 0 w 7431578"/>
              <a:gd name="connsiteY3" fmla="*/ 5716429 h 5716429"/>
              <a:gd name="connsiteX4" fmla="*/ 2800 w 7431578"/>
              <a:gd name="connsiteY4" fmla="*/ 0 h 57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578" h="5716429">
                <a:moveTo>
                  <a:pt x="2800" y="0"/>
                </a:moveTo>
                <a:lnTo>
                  <a:pt x="6221640" y="2076065"/>
                </a:lnTo>
                <a:lnTo>
                  <a:pt x="7431578" y="5714211"/>
                </a:lnTo>
                <a:lnTo>
                  <a:pt x="0" y="5716429"/>
                </a:lnTo>
                <a:cubicBezTo>
                  <a:pt x="4222" y="3812049"/>
                  <a:pt x="-1422" y="1904380"/>
                  <a:pt x="2800" y="0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nl-BE" dirty="0"/>
          </a:p>
          <a:p>
            <a:endParaRPr lang="nl-BE" dirty="0"/>
          </a:p>
          <a:p>
            <a:r>
              <a:rPr lang="nl-BE" dirty="0"/>
              <a:t>afbeelding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7077075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2566" y="1604357"/>
            <a:ext cx="4321233" cy="167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Content </a:t>
            </a:r>
            <a:r>
              <a:rPr lang="nl-NL" dirty="0" err="1"/>
              <a:t>goes</a:t>
            </a:r>
            <a:r>
              <a:rPr lang="nl-NL" dirty="0"/>
              <a:t> here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9B7636A-F907-465E-9D1C-8E3A46E550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2643" y="127596"/>
            <a:ext cx="3730424" cy="10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06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968F021-1D30-4C3F-B60F-1E652E072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E6C4586-EA84-44B9-9BE5-BCBB2558C0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9963" y="-924"/>
            <a:ext cx="10522037" cy="6858924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2037" h="6858924">
                <a:moveTo>
                  <a:pt x="0" y="0"/>
                </a:moveTo>
                <a:lnTo>
                  <a:pt x="10522037" y="924"/>
                </a:lnTo>
                <a:lnTo>
                  <a:pt x="10522037" y="6858924"/>
                </a:lnTo>
                <a:lnTo>
                  <a:pt x="9003580" y="6858924"/>
                </a:lnTo>
                <a:lnTo>
                  <a:pt x="1449494" y="4341399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BE" dirty="0"/>
              <a:t>afbeelding toevoegen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308C813-1222-4B28-B860-D8D163B9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8336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982B4F0E-2DC5-4E6C-85A5-EE4FE83C3D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BE" dirty="0"/>
              <a:t>afbeelding toevoegen</a:t>
            </a:r>
          </a:p>
          <a:p>
            <a:endParaRPr lang="nl-NL" dirty="0"/>
          </a:p>
          <a:p>
            <a:endParaRPr lang="nl-BE" dirty="0"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14BAA20B-EF3A-4E52-BFDB-8C5BFC4BA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42" y="127596"/>
            <a:ext cx="3730427" cy="1088361"/>
          </a:xfrm>
          <a:prstGeom prst="rect">
            <a:avLst/>
          </a:prstGeom>
        </p:spPr>
      </p:pic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677AF22F-6970-4B58-AB7B-6D8B4B50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6349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envelop, visitekaartje&#10;&#10;Automatisch gegenereerde beschrijving">
            <a:extLst>
              <a:ext uri="{FF2B5EF4-FFF2-40B4-BE49-F238E27FC236}">
                <a16:creationId xmlns:a16="http://schemas.microsoft.com/office/drawing/2014/main" id="{C1951EEB-253C-48A0-9550-926FF89A4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b="1729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86AA8E3-7D28-4260-8060-D0575A14618C}"/>
              </a:ext>
            </a:extLst>
          </p:cNvPr>
          <p:cNvSpPr txBox="1"/>
          <p:nvPr userDrawn="1"/>
        </p:nvSpPr>
        <p:spPr>
          <a:xfrm>
            <a:off x="242140" y="3153090"/>
            <a:ext cx="8313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solidFill>
                  <a:schemeClr val="bg1"/>
                </a:solidFill>
                <a:latin typeface="+mj-lt"/>
              </a:rPr>
              <a:t>Bedankt!</a:t>
            </a:r>
          </a:p>
          <a:p>
            <a:pPr algn="ctr"/>
            <a:r>
              <a:rPr lang="nl-NL" sz="6000" dirty="0">
                <a:solidFill>
                  <a:schemeClr val="bg1"/>
                </a:solidFill>
                <a:latin typeface="+mj-lt"/>
              </a:rPr>
              <a:t>Merci!</a:t>
            </a:r>
            <a:endParaRPr lang="nl-BE" sz="6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43A11A-1C70-46E1-AD5D-401A5FB9E3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4170" y="1005898"/>
            <a:ext cx="3203882" cy="9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68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14BAA20B-EF3A-4E52-BFDB-8C5BFC4BA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42" y="127596"/>
            <a:ext cx="3730427" cy="1088361"/>
          </a:xfrm>
          <a:prstGeom prst="rect">
            <a:avLst/>
          </a:prstGeom>
        </p:spPr>
      </p:pic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69547BC8-67EC-43B1-B3A8-7E70701F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368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 - Chapter Slid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02338"/>
            <a:ext cx="10515600" cy="853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TITRE DE CHAPITRE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8B2647E-A4F8-4420-94FF-87E84BE26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28" y="130157"/>
            <a:ext cx="2354600" cy="10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7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65C774F-15ED-4057-B828-30B49ED47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8" r="66105"/>
          <a:stretch/>
        </p:blipFill>
        <p:spPr>
          <a:xfrm>
            <a:off x="0" y="5598276"/>
            <a:ext cx="1196502" cy="125972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CA356F-1988-4267-BF0A-D32EFC56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14/06/2022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1CC566-E953-40A9-B022-5702AFD6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Pied</a:t>
            </a:r>
            <a:r>
              <a:rPr lang="nl-NL" dirty="0"/>
              <a:t> de page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8081356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Le </a:t>
            </a:r>
            <a:r>
              <a:rPr lang="nl-NL" dirty="0" err="1"/>
              <a:t>titre</a:t>
            </a:r>
            <a:r>
              <a:rPr lang="nl-NL" dirty="0"/>
              <a:t> va </a:t>
            </a:r>
            <a:r>
              <a:rPr lang="nl-NL" dirty="0" err="1"/>
              <a:t>ici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327381"/>
            <a:ext cx="10515600" cy="4657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 err="1"/>
              <a:t>Publiez</a:t>
            </a:r>
            <a:r>
              <a:rPr lang="nl-NL" dirty="0"/>
              <a:t> du </a:t>
            </a:r>
            <a:r>
              <a:rPr lang="nl-NL" dirty="0" err="1"/>
              <a:t>contenu</a:t>
            </a:r>
            <a:r>
              <a:rPr lang="nl-NL" dirty="0"/>
              <a:t> </a:t>
            </a:r>
            <a:r>
              <a:rPr lang="nl-NL" dirty="0" err="1"/>
              <a:t>ici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BFA8462-43CB-4D8B-A094-67EADAC41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30157"/>
            <a:ext cx="2354600" cy="10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6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CF39282-3897-4CF6-95CF-467E30589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0D171373-A366-4CCE-A039-8C7D03DA2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37" y="1143650"/>
            <a:ext cx="7431578" cy="5716429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12309"/>
              <a:gd name="connsiteY0" fmla="*/ 1146939 h 6858000"/>
              <a:gd name="connsiteX1" fmla="*/ 10512309 w 10512309"/>
              <a:gd name="connsiteY1" fmla="*/ 0 h 6858000"/>
              <a:gd name="connsiteX2" fmla="*/ 10512309 w 10512309"/>
              <a:gd name="connsiteY2" fmla="*/ 6858000 h 6858000"/>
              <a:gd name="connsiteX3" fmla="*/ 8993852 w 10512309"/>
              <a:gd name="connsiteY3" fmla="*/ 6858000 h 6858000"/>
              <a:gd name="connsiteX4" fmla="*/ 1439766 w 10512309"/>
              <a:gd name="connsiteY4" fmla="*/ 4340475 h 6858000"/>
              <a:gd name="connsiteX5" fmla="*/ 0 w 10512309"/>
              <a:gd name="connsiteY5" fmla="*/ 1146939 h 6858000"/>
              <a:gd name="connsiteX0" fmla="*/ 0 w 10512309"/>
              <a:gd name="connsiteY0" fmla="*/ 0 h 5711061"/>
              <a:gd name="connsiteX1" fmla="*/ 6241867 w 10512309"/>
              <a:gd name="connsiteY1" fmla="*/ 2082644 h 5711061"/>
              <a:gd name="connsiteX2" fmla="*/ 10512309 w 10512309"/>
              <a:gd name="connsiteY2" fmla="*/ 5711061 h 5711061"/>
              <a:gd name="connsiteX3" fmla="*/ 8993852 w 10512309"/>
              <a:gd name="connsiteY3" fmla="*/ 5711061 h 5711061"/>
              <a:gd name="connsiteX4" fmla="*/ 1439766 w 10512309"/>
              <a:gd name="connsiteY4" fmla="*/ 3193536 h 5711061"/>
              <a:gd name="connsiteX5" fmla="*/ 0 w 10512309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9022963 w 10541420"/>
              <a:gd name="connsiteY3" fmla="*/ 5711061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4168861 w 10541420"/>
              <a:gd name="connsiteY3" fmla="*/ 5438687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0 w 10541420"/>
              <a:gd name="connsiteY3" fmla="*/ 5703273 h 5711061"/>
              <a:gd name="connsiteX4" fmla="*/ 29111 w 10541420"/>
              <a:gd name="connsiteY4" fmla="*/ 0 h 5711061"/>
              <a:gd name="connsiteX0" fmla="*/ 29111 w 7448024"/>
              <a:gd name="connsiteY0" fmla="*/ 0 h 5720789"/>
              <a:gd name="connsiteX1" fmla="*/ 6270978 w 7448024"/>
              <a:gd name="connsiteY1" fmla="*/ 2082644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149277 w 7448024"/>
              <a:gd name="connsiteY1" fmla="*/ 2118825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238086 w 7448024"/>
              <a:gd name="connsiteY1" fmla="*/ 2072776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221069"/>
              <a:gd name="connsiteY0" fmla="*/ 0 h 5703273"/>
              <a:gd name="connsiteX1" fmla="*/ 6238086 w 7221069"/>
              <a:gd name="connsiteY1" fmla="*/ 2072776 h 5703273"/>
              <a:gd name="connsiteX2" fmla="*/ 7221069 w 7221069"/>
              <a:gd name="connsiteY2" fmla="*/ 5615535 h 5703273"/>
              <a:gd name="connsiteX3" fmla="*/ 0 w 7221069"/>
              <a:gd name="connsiteY3" fmla="*/ 5703273 h 5703273"/>
              <a:gd name="connsiteX4" fmla="*/ 29111 w 7221069"/>
              <a:gd name="connsiteY4" fmla="*/ 0 h 5703273"/>
              <a:gd name="connsiteX0" fmla="*/ 29111 w 7448024"/>
              <a:gd name="connsiteY0" fmla="*/ 0 h 5710922"/>
              <a:gd name="connsiteX1" fmla="*/ 6238086 w 7448024"/>
              <a:gd name="connsiteY1" fmla="*/ 2072776 h 5710922"/>
              <a:gd name="connsiteX2" fmla="*/ 7448024 w 7448024"/>
              <a:gd name="connsiteY2" fmla="*/ 5710922 h 5710922"/>
              <a:gd name="connsiteX3" fmla="*/ 0 w 7448024"/>
              <a:gd name="connsiteY3" fmla="*/ 5703273 h 5710922"/>
              <a:gd name="connsiteX4" fmla="*/ 29111 w 7448024"/>
              <a:gd name="connsiteY4" fmla="*/ 0 h 5710922"/>
              <a:gd name="connsiteX0" fmla="*/ 12665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12665 w 7431578"/>
              <a:gd name="connsiteY4" fmla="*/ 0 h 5713140"/>
              <a:gd name="connsiteX0" fmla="*/ 52136 w 7431578"/>
              <a:gd name="connsiteY0" fmla="*/ 0 h 5594728"/>
              <a:gd name="connsiteX1" fmla="*/ 6221640 w 7431578"/>
              <a:gd name="connsiteY1" fmla="*/ 1954364 h 5594728"/>
              <a:gd name="connsiteX2" fmla="*/ 7431578 w 7431578"/>
              <a:gd name="connsiteY2" fmla="*/ 5592510 h 5594728"/>
              <a:gd name="connsiteX3" fmla="*/ 0 w 7431578"/>
              <a:gd name="connsiteY3" fmla="*/ 5594728 h 5594728"/>
              <a:gd name="connsiteX4" fmla="*/ 52136 w 7431578"/>
              <a:gd name="connsiteY4" fmla="*/ 0 h 5594728"/>
              <a:gd name="connsiteX0" fmla="*/ 1164 w 7433233"/>
              <a:gd name="connsiteY0" fmla="*/ 0 h 5716429"/>
              <a:gd name="connsiteX1" fmla="*/ 6223295 w 7433233"/>
              <a:gd name="connsiteY1" fmla="*/ 2076065 h 5716429"/>
              <a:gd name="connsiteX2" fmla="*/ 7433233 w 7433233"/>
              <a:gd name="connsiteY2" fmla="*/ 5714211 h 5716429"/>
              <a:gd name="connsiteX3" fmla="*/ 1655 w 7433233"/>
              <a:gd name="connsiteY3" fmla="*/ 5716429 h 5716429"/>
              <a:gd name="connsiteX4" fmla="*/ 1164 w 7433233"/>
              <a:gd name="connsiteY4" fmla="*/ 0 h 5716429"/>
              <a:gd name="connsiteX0" fmla="*/ 55426 w 7431578"/>
              <a:gd name="connsiteY0" fmla="*/ 0 h 5627620"/>
              <a:gd name="connsiteX1" fmla="*/ 6221640 w 7431578"/>
              <a:gd name="connsiteY1" fmla="*/ 1987256 h 5627620"/>
              <a:gd name="connsiteX2" fmla="*/ 7431578 w 7431578"/>
              <a:gd name="connsiteY2" fmla="*/ 5625402 h 5627620"/>
              <a:gd name="connsiteX3" fmla="*/ 0 w 7431578"/>
              <a:gd name="connsiteY3" fmla="*/ 5627620 h 5627620"/>
              <a:gd name="connsiteX4" fmla="*/ 55426 w 7431578"/>
              <a:gd name="connsiteY4" fmla="*/ 0 h 5627620"/>
              <a:gd name="connsiteX0" fmla="*/ 6088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6088 w 7431578"/>
              <a:gd name="connsiteY4" fmla="*/ 0 h 5713140"/>
              <a:gd name="connsiteX0" fmla="*/ 900 w 7436257"/>
              <a:gd name="connsiteY0" fmla="*/ 0 h 5716429"/>
              <a:gd name="connsiteX1" fmla="*/ 6226319 w 7436257"/>
              <a:gd name="connsiteY1" fmla="*/ 2076065 h 5716429"/>
              <a:gd name="connsiteX2" fmla="*/ 7436257 w 7436257"/>
              <a:gd name="connsiteY2" fmla="*/ 5714211 h 5716429"/>
              <a:gd name="connsiteX3" fmla="*/ 4679 w 7436257"/>
              <a:gd name="connsiteY3" fmla="*/ 5716429 h 5716429"/>
              <a:gd name="connsiteX4" fmla="*/ 900 w 7436257"/>
              <a:gd name="connsiteY4" fmla="*/ 0 h 5716429"/>
              <a:gd name="connsiteX0" fmla="*/ 111343 w 7431578"/>
              <a:gd name="connsiteY0" fmla="*/ 0 h 5505920"/>
              <a:gd name="connsiteX1" fmla="*/ 6221640 w 7431578"/>
              <a:gd name="connsiteY1" fmla="*/ 1865556 h 5505920"/>
              <a:gd name="connsiteX2" fmla="*/ 7431578 w 7431578"/>
              <a:gd name="connsiteY2" fmla="*/ 5503702 h 5505920"/>
              <a:gd name="connsiteX3" fmla="*/ 0 w 7431578"/>
              <a:gd name="connsiteY3" fmla="*/ 5505920 h 5505920"/>
              <a:gd name="connsiteX4" fmla="*/ 111343 w 7431578"/>
              <a:gd name="connsiteY4" fmla="*/ 0 h 5505920"/>
              <a:gd name="connsiteX0" fmla="*/ 2800 w 7431578"/>
              <a:gd name="connsiteY0" fmla="*/ 0 h 5716429"/>
              <a:gd name="connsiteX1" fmla="*/ 6221640 w 7431578"/>
              <a:gd name="connsiteY1" fmla="*/ 2076065 h 5716429"/>
              <a:gd name="connsiteX2" fmla="*/ 7431578 w 7431578"/>
              <a:gd name="connsiteY2" fmla="*/ 5714211 h 5716429"/>
              <a:gd name="connsiteX3" fmla="*/ 0 w 7431578"/>
              <a:gd name="connsiteY3" fmla="*/ 5716429 h 5716429"/>
              <a:gd name="connsiteX4" fmla="*/ 2800 w 7431578"/>
              <a:gd name="connsiteY4" fmla="*/ 0 h 57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578" h="5716429">
                <a:moveTo>
                  <a:pt x="2800" y="0"/>
                </a:moveTo>
                <a:lnTo>
                  <a:pt x="6221640" y="2076065"/>
                </a:lnTo>
                <a:lnTo>
                  <a:pt x="7431578" y="5714211"/>
                </a:lnTo>
                <a:lnTo>
                  <a:pt x="0" y="5716429"/>
                </a:lnTo>
                <a:cubicBezTo>
                  <a:pt x="4222" y="3812049"/>
                  <a:pt x="-1422" y="1904380"/>
                  <a:pt x="2800" y="0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3816927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Le </a:t>
            </a:r>
            <a:r>
              <a:rPr lang="nl-NL" dirty="0" err="1"/>
              <a:t>titre</a:t>
            </a:r>
            <a:r>
              <a:rPr lang="nl-NL" dirty="0"/>
              <a:t> va </a:t>
            </a:r>
            <a:r>
              <a:rPr lang="nl-NL" dirty="0" err="1"/>
              <a:t>ici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2566" y="1604357"/>
            <a:ext cx="4321233" cy="167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 err="1"/>
              <a:t>Publiez</a:t>
            </a:r>
            <a:r>
              <a:rPr lang="nl-NL" dirty="0"/>
              <a:t> du </a:t>
            </a:r>
            <a:r>
              <a:rPr lang="nl-NL" dirty="0" err="1"/>
              <a:t>contenu</a:t>
            </a:r>
            <a:r>
              <a:rPr lang="nl-NL" dirty="0"/>
              <a:t> </a:t>
            </a:r>
            <a:r>
              <a:rPr lang="nl-NL" dirty="0" err="1"/>
              <a:t>ici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8F0D23-6936-4FDE-97E9-CB5E8707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30157"/>
            <a:ext cx="2354600" cy="10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3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968F021-1D30-4C3F-B60F-1E652E072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E6C4586-EA84-44B9-9BE5-BCBB2558C0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9963" y="-924"/>
            <a:ext cx="10522037" cy="6858924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2037" h="6858924">
                <a:moveTo>
                  <a:pt x="0" y="0"/>
                </a:moveTo>
                <a:lnTo>
                  <a:pt x="10522037" y="924"/>
                </a:lnTo>
                <a:lnTo>
                  <a:pt x="10522037" y="6858924"/>
                </a:lnTo>
                <a:lnTo>
                  <a:pt x="9003580" y="6858924"/>
                </a:lnTo>
                <a:lnTo>
                  <a:pt x="1449494" y="4341399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BE" dirty="0" err="1"/>
              <a:t>ajouter</a:t>
            </a:r>
            <a:r>
              <a:rPr lang="nl-BE" dirty="0"/>
              <a:t> </a:t>
            </a:r>
            <a:r>
              <a:rPr lang="nl-BE" dirty="0" err="1"/>
              <a:t>une</a:t>
            </a:r>
            <a:r>
              <a:rPr lang="nl-BE" dirty="0"/>
              <a:t> image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738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982B4F0E-2DC5-4E6C-85A5-EE4FE83C3D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 err="1"/>
              <a:t>ajouter</a:t>
            </a:r>
            <a:r>
              <a:rPr lang="nl-NL" dirty="0"/>
              <a:t> </a:t>
            </a:r>
            <a:r>
              <a:rPr lang="nl-NL" dirty="0" err="1"/>
              <a:t>une</a:t>
            </a:r>
            <a:r>
              <a:rPr lang="nl-NL" dirty="0"/>
              <a:t> image</a:t>
            </a:r>
          </a:p>
          <a:p>
            <a:endParaRPr lang="nl-NL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B87CE6-7503-4BD4-90D8-9AF869566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30157"/>
            <a:ext cx="2354600" cy="1085800"/>
          </a:xfrm>
          <a:prstGeom prst="rect">
            <a:avLst/>
          </a:prstGeom>
        </p:spPr>
      </p:pic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D377331-ABFE-4F3C-9A76-FCED724A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512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envelop, visitekaartje&#10;&#10;Automatisch gegenereerde beschrijving">
            <a:extLst>
              <a:ext uri="{FF2B5EF4-FFF2-40B4-BE49-F238E27FC236}">
                <a16:creationId xmlns:a16="http://schemas.microsoft.com/office/drawing/2014/main" id="{C1951EEB-253C-48A0-9550-926FF89A4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86AA8E3-7D28-4260-8060-D0575A14618C}"/>
              </a:ext>
            </a:extLst>
          </p:cNvPr>
          <p:cNvSpPr txBox="1"/>
          <p:nvPr userDrawn="1"/>
        </p:nvSpPr>
        <p:spPr>
          <a:xfrm>
            <a:off x="489790" y="3305490"/>
            <a:ext cx="8313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>
                <a:solidFill>
                  <a:schemeClr val="bg1"/>
                </a:solidFill>
                <a:latin typeface="+mj-lt"/>
              </a:rPr>
              <a:t>Merci!</a:t>
            </a:r>
            <a:endParaRPr lang="nl-BE" sz="7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7DEAB20-E797-4DEA-860A-D2676225C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9511" y="742871"/>
            <a:ext cx="2354600" cy="10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0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871BC1-326C-4334-8B56-1EB776B1B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14/06/2022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6B3DBD-1ECD-4388-995A-E415658C8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Pied</a:t>
            </a:r>
            <a:r>
              <a:rPr lang="nl-NL" dirty="0"/>
              <a:t> de page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6B0EEA-B5FD-49CC-B0F4-FB0DFAFBD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762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12" r:id="rId2"/>
    <p:sldLayoutId id="2147483801" r:id="rId3"/>
    <p:sldLayoutId id="2147483800" r:id="rId4"/>
    <p:sldLayoutId id="2147483715" r:id="rId5"/>
    <p:sldLayoutId id="2147483719" r:id="rId6"/>
    <p:sldLayoutId id="2147483707" r:id="rId7"/>
    <p:sldLayoutId id="2147483723" r:id="rId8"/>
    <p:sldLayoutId id="2147483724" r:id="rId9"/>
    <p:sldLayoutId id="214748375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871BC1-326C-4334-8B56-1EB776B1B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14/06/2022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6B3DBD-1ECD-4388-995A-E415658C8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6B0EEA-B5FD-49CC-B0F4-FB0DFAFBD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972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6" r:id="rId2"/>
    <p:sldLayoutId id="2147483768" r:id="rId3"/>
    <p:sldLayoutId id="2147483773" r:id="rId4"/>
    <p:sldLayoutId id="2147483764" r:id="rId5"/>
    <p:sldLayoutId id="2147483776" r:id="rId6"/>
    <p:sldLayoutId id="2147483777" r:id="rId7"/>
    <p:sldLayoutId id="214748377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871BC1-326C-4334-8B56-1EB776B1B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14/06/2022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6B3DBD-1ECD-4388-995A-E415658C8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footer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6B0EEA-B5FD-49CC-B0F4-FB0DFAFBD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562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7" r:id="rId2"/>
    <p:sldLayoutId id="2147483789" r:id="rId3"/>
    <p:sldLayoutId id="2147483794" r:id="rId4"/>
    <p:sldLayoutId id="2147483785" r:id="rId5"/>
    <p:sldLayoutId id="2147483797" r:id="rId6"/>
    <p:sldLayoutId id="2147483798" r:id="rId7"/>
    <p:sldLayoutId id="214748379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871BC1-326C-4334-8B56-1EB776B1B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14/06/2022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6B3DBD-1ECD-4388-995A-E415658C8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6B0EEA-B5FD-49CC-B0F4-FB0DFAFBD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3237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0" r:id="rId2"/>
    <p:sldLayoutId id="2147483742" r:id="rId3"/>
    <p:sldLayoutId id="2147483746" r:id="rId4"/>
    <p:sldLayoutId id="2147483734" r:id="rId5"/>
    <p:sldLayoutId id="2147483750" r:id="rId6"/>
    <p:sldLayoutId id="2147483751" r:id="rId7"/>
    <p:sldLayoutId id="21474837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72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3ECF900-9AA4-4D7C-B434-0BDB5AECC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Distribution of total dose for measurably exposed in Belgium (without people who total dose = 0)</a:t>
            </a:r>
            <a:endParaRPr lang="fr-B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EE1D97-3F4A-45D3-AE51-0FFC5C963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13" y="1621043"/>
            <a:ext cx="8335974" cy="45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384E139B-B1D8-4126-8749-A3DBA48849C9}"/>
              </a:ext>
            </a:extLst>
          </p:cNvPr>
          <p:cNvSpPr txBox="1">
            <a:spLocks/>
          </p:cNvSpPr>
          <p:nvPr/>
        </p:nvSpPr>
        <p:spPr>
          <a:xfrm>
            <a:off x="838200" y="2424821"/>
            <a:ext cx="10515600" cy="85332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Current data on aircrew exposure in Belgium</a:t>
            </a:r>
            <a:br>
              <a:rPr lang="en-GB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6660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E06D89D9-B53C-40D3-ABE1-1B0EB5DFB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01651"/>
            <a:ext cx="8081356" cy="479252"/>
          </a:xfrm>
        </p:spPr>
        <p:txBody>
          <a:bodyPr/>
          <a:lstStyle/>
          <a:p>
            <a:r>
              <a:rPr lang="en-GB" dirty="0"/>
              <a:t>Occupational exposure</a:t>
            </a:r>
            <a:endParaRPr lang="fr-BE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07E6331-B346-4211-A193-78E23F4DD9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327381"/>
            <a:ext cx="10515600" cy="46577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Which part of the occupational exposure the aircrew sector is contributing 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Aircrew is </a:t>
            </a:r>
            <a:r>
              <a:rPr lang="en-GB" b="1" u="sng" dirty="0"/>
              <a:t>not yet </a:t>
            </a:r>
            <a:r>
              <a:rPr lang="en-GB" dirty="0"/>
              <a:t>in the national dose registry (NDR) but transferring the doses to the NDR has been enforced in Belgian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Using of rough data</a:t>
            </a:r>
            <a:endParaRPr lang="fr-BE" dirty="0"/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BB4EE22C-453D-447D-B309-8C69171DB3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143510"/>
              </p:ext>
            </p:extLst>
          </p:nvPr>
        </p:nvGraphicFramePr>
        <p:xfrm>
          <a:off x="3477628" y="2523874"/>
          <a:ext cx="7591425" cy="433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692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93D4BE9-ABD1-4774-B753-07D69E330B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2018</a:t>
            </a:r>
            <a:endParaRPr lang="fr-BE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8A8B423-CA9E-47E8-ACBB-C1DB85236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27148"/>
              </p:ext>
            </p:extLst>
          </p:nvPr>
        </p:nvGraphicFramePr>
        <p:xfrm>
          <a:off x="336884" y="1592579"/>
          <a:ext cx="11421973" cy="3757408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2212365">
                  <a:extLst>
                    <a:ext uri="{9D8B030D-6E8A-4147-A177-3AD203B41FA5}">
                      <a16:colId xmlns:a16="http://schemas.microsoft.com/office/drawing/2014/main" val="1772255228"/>
                    </a:ext>
                  </a:extLst>
                </a:gridCol>
                <a:gridCol w="1151201">
                  <a:extLst>
                    <a:ext uri="{9D8B030D-6E8A-4147-A177-3AD203B41FA5}">
                      <a16:colId xmlns:a16="http://schemas.microsoft.com/office/drawing/2014/main" val="29261855"/>
                    </a:ext>
                  </a:extLst>
                </a:gridCol>
                <a:gridCol w="1151201">
                  <a:extLst>
                    <a:ext uri="{9D8B030D-6E8A-4147-A177-3AD203B41FA5}">
                      <a16:colId xmlns:a16="http://schemas.microsoft.com/office/drawing/2014/main" val="1941050173"/>
                    </a:ext>
                  </a:extLst>
                </a:gridCol>
                <a:gridCol w="1151201">
                  <a:extLst>
                    <a:ext uri="{9D8B030D-6E8A-4147-A177-3AD203B41FA5}">
                      <a16:colId xmlns:a16="http://schemas.microsoft.com/office/drawing/2014/main" val="1788412854"/>
                    </a:ext>
                  </a:extLst>
                </a:gridCol>
                <a:gridCol w="1151201">
                  <a:extLst>
                    <a:ext uri="{9D8B030D-6E8A-4147-A177-3AD203B41FA5}">
                      <a16:colId xmlns:a16="http://schemas.microsoft.com/office/drawing/2014/main" val="4285746733"/>
                    </a:ext>
                  </a:extLst>
                </a:gridCol>
                <a:gridCol w="1151201">
                  <a:extLst>
                    <a:ext uri="{9D8B030D-6E8A-4147-A177-3AD203B41FA5}">
                      <a16:colId xmlns:a16="http://schemas.microsoft.com/office/drawing/2014/main" val="4294385890"/>
                    </a:ext>
                  </a:extLst>
                </a:gridCol>
                <a:gridCol w="1151201">
                  <a:extLst>
                    <a:ext uri="{9D8B030D-6E8A-4147-A177-3AD203B41FA5}">
                      <a16:colId xmlns:a16="http://schemas.microsoft.com/office/drawing/2014/main" val="3925135139"/>
                    </a:ext>
                  </a:extLst>
                </a:gridCol>
                <a:gridCol w="1151201">
                  <a:extLst>
                    <a:ext uri="{9D8B030D-6E8A-4147-A177-3AD203B41FA5}">
                      <a16:colId xmlns:a16="http://schemas.microsoft.com/office/drawing/2014/main" val="1977466050"/>
                    </a:ext>
                  </a:extLst>
                </a:gridCol>
                <a:gridCol w="1151201">
                  <a:extLst>
                    <a:ext uri="{9D8B030D-6E8A-4147-A177-3AD203B41FA5}">
                      <a16:colId xmlns:a16="http://schemas.microsoft.com/office/drawing/2014/main" val="3963441591"/>
                    </a:ext>
                  </a:extLst>
                </a:gridCol>
              </a:tblGrid>
              <a:tr h="555112">
                <a:tc>
                  <a:txBody>
                    <a:bodyPr/>
                    <a:lstStyle/>
                    <a:p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Monitored</a:t>
                      </a: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workers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E &lt; RL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RL ≤ E</a:t>
                      </a:r>
                      <a:r>
                        <a:rPr lang="fr-BE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BE" sz="1600" baseline="0" dirty="0">
                          <a:solidFill>
                            <a:schemeClr val="tx1"/>
                          </a:solidFill>
                        </a:rPr>
                        <a:t>&lt; 1 mSv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1 mSv ≤ E</a:t>
                      </a:r>
                      <a:r>
                        <a:rPr lang="fr-BE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aseline="0" dirty="0">
                          <a:solidFill>
                            <a:schemeClr val="tx1"/>
                          </a:solidFill>
                        </a:rPr>
                        <a:t>&lt; 5 mSv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5 mSv ≤ E</a:t>
                      </a:r>
                      <a:r>
                        <a:rPr lang="fr-BE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aseline="0" dirty="0">
                          <a:solidFill>
                            <a:schemeClr val="tx1"/>
                          </a:solidFill>
                        </a:rPr>
                        <a:t>&lt; 10 mSv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10 mSv ≤ E</a:t>
                      </a:r>
                      <a:r>
                        <a:rPr lang="fr-BE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aseline="0" dirty="0">
                          <a:solidFill>
                            <a:schemeClr val="tx1"/>
                          </a:solidFill>
                        </a:rPr>
                        <a:t>&lt; 15 mSv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15 mSv ≤ E</a:t>
                      </a:r>
                      <a:r>
                        <a:rPr lang="fr-BE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aseline="0" dirty="0">
                          <a:solidFill>
                            <a:schemeClr val="tx1"/>
                          </a:solidFill>
                        </a:rPr>
                        <a:t>&lt; 20 mSv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20 mSv ≤ 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091594"/>
                  </a:ext>
                </a:extLst>
              </a:tr>
              <a:tr h="397286">
                <a:tc>
                  <a:txBody>
                    <a:bodyPr/>
                    <a:lstStyle/>
                    <a:p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All 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fields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31666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16013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5155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D67F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400435"/>
                  </a:ext>
                </a:extLst>
              </a:tr>
              <a:tr h="397286">
                <a:tc>
                  <a:txBody>
                    <a:bodyPr/>
                    <a:lstStyle/>
                    <a:p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Medical 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field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D67F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28819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5665083"/>
                  </a:ext>
                </a:extLst>
              </a:tr>
              <a:tr h="397286">
                <a:tc>
                  <a:txBody>
                    <a:bodyPr/>
                    <a:lstStyle/>
                    <a:p>
                      <a:r>
                        <a:rPr lang="fr-BE" sz="1600">
                          <a:solidFill>
                            <a:schemeClr val="tx1"/>
                          </a:solidFill>
                        </a:rPr>
                        <a:t>Industry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5767846"/>
                  </a:ext>
                </a:extLst>
              </a:tr>
              <a:tr h="3972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Nuclear</a:t>
                      </a: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field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8392090"/>
                  </a:ext>
                </a:extLst>
              </a:tr>
              <a:tr h="397286">
                <a:tc>
                  <a:txBody>
                    <a:bodyPr/>
                    <a:lstStyle/>
                    <a:p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Transport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0043471"/>
                  </a:ext>
                </a:extLst>
              </a:tr>
              <a:tr h="3972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Research</a:t>
                      </a: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education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2937278"/>
                  </a:ext>
                </a:extLst>
              </a:tr>
              <a:tr h="397286">
                <a:tc>
                  <a:txBody>
                    <a:bodyPr/>
                    <a:lstStyle/>
                    <a:p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Natural sources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GB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4151645"/>
                  </a:ext>
                </a:extLst>
              </a:tr>
              <a:tr h="397286">
                <a:tc>
                  <a:txBody>
                    <a:bodyPr/>
                    <a:lstStyle/>
                    <a:p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</a:rPr>
                        <a:t>fields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EE8E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674986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41472DD-2931-4530-9B0C-D870C65D5F3E}"/>
              </a:ext>
            </a:extLst>
          </p:cNvPr>
          <p:cNvSpPr txBox="1"/>
          <p:nvPr/>
        </p:nvSpPr>
        <p:spPr>
          <a:xfrm>
            <a:off x="8919556" y="5743074"/>
            <a:ext cx="283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RL = recording level (minimal dose level which can be measured by laboratories)</a:t>
            </a: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FB38F18-66AD-4205-A1F3-794BC53B7337}"/>
              </a:ext>
            </a:extLst>
          </p:cNvPr>
          <p:cNvSpPr txBox="1"/>
          <p:nvPr/>
        </p:nvSpPr>
        <p:spPr>
          <a:xfrm>
            <a:off x="8919556" y="5474524"/>
            <a:ext cx="283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 = annual effective dose</a:t>
            </a:r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338091-BCE8-449E-84BF-D1CA1913B8D3}"/>
              </a:ext>
            </a:extLst>
          </p:cNvPr>
          <p:cNvSpPr txBox="1"/>
          <p:nvPr/>
        </p:nvSpPr>
        <p:spPr>
          <a:xfrm>
            <a:off x="336884" y="5630779"/>
            <a:ext cx="652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1</a:t>
            </a:r>
            <a:r>
              <a:rPr lang="en-GB" dirty="0"/>
              <a:t> For aircrew members, no dose can be found under the RL since they are calculated and not measured.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459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8F3E273-8638-40D9-935B-C78FC7B4A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44" y="346793"/>
            <a:ext cx="7776864" cy="61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8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5A73696-D818-442E-8DCC-8952EA990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2018</a:t>
            </a:r>
            <a:endParaRPr lang="fr-BE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B391FFB-4B10-4970-9EE2-287B193DA9F5}"/>
              </a:ext>
            </a:extLst>
          </p:cNvPr>
          <p:cNvSpPr txBox="1"/>
          <p:nvPr/>
        </p:nvSpPr>
        <p:spPr>
          <a:xfrm>
            <a:off x="2414782" y="1722036"/>
            <a:ext cx="214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Monitored</a:t>
            </a:r>
            <a:r>
              <a:rPr lang="fr-BE" dirty="0"/>
              <a:t> </a:t>
            </a:r>
            <a:r>
              <a:rPr lang="fr-BE" dirty="0" err="1"/>
              <a:t>workers</a:t>
            </a:r>
            <a:r>
              <a:rPr lang="fr-BE" dirty="0"/>
              <a:t> </a:t>
            </a:r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BC15B9F-6897-44F8-A65C-6BB5E7A95691}"/>
              </a:ext>
            </a:extLst>
          </p:cNvPr>
          <p:cNvSpPr txBox="1"/>
          <p:nvPr/>
        </p:nvSpPr>
        <p:spPr>
          <a:xfrm>
            <a:off x="7342480" y="1763855"/>
            <a:ext cx="214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Collective dose</a:t>
            </a:r>
            <a:endParaRPr lang="en-GB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B8FE1D4-5ECA-4330-81C1-FB39E5CC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006" y="2449360"/>
            <a:ext cx="3495675" cy="325755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3BA340B-C223-498F-BC27-33610DB82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012" y="2487460"/>
            <a:ext cx="3333750" cy="3219450"/>
          </a:xfrm>
          <a:prstGeom prst="rect">
            <a:avLst/>
          </a:prstGeom>
        </p:spPr>
      </p:pic>
      <p:pic>
        <p:nvPicPr>
          <p:cNvPr id="8" name="Picture 6" descr="RÃ©sultat de recherche d'images pour &quot;avion sans fond&quot;">
            <a:extLst>
              <a:ext uri="{FF2B5EF4-FFF2-40B4-BE49-F238E27FC236}">
                <a16:creationId xmlns:a16="http://schemas.microsoft.com/office/drawing/2014/main" id="{61F2F814-B8FE-4870-9E4C-980231921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97" y="3565339"/>
            <a:ext cx="1482290" cy="13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Ã©sultat de recherche d'images pour &quot;avion sans fond&quot;">
            <a:extLst>
              <a:ext uri="{FF2B5EF4-FFF2-40B4-BE49-F238E27FC236}">
                <a16:creationId xmlns:a16="http://schemas.microsoft.com/office/drawing/2014/main" id="{0E3D9644-6C2A-4FA7-99E8-72D2D8F82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14" y="2685536"/>
            <a:ext cx="559987" cy="5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97E1875-9223-4B75-8DB0-FA8E3CD13A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542" t="28286" r="1251" b="38519"/>
          <a:stretch/>
        </p:blipFill>
        <p:spPr>
          <a:xfrm>
            <a:off x="4764964" y="1861751"/>
            <a:ext cx="2192358" cy="121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5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CAB41BE-E42C-4895-B01B-DF2E6731C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Distribution of the monitored workers in Belgium</a:t>
            </a:r>
            <a:endParaRPr lang="fr-BE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CD03368-FD39-4E92-9474-4D6FDE8A8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86" y="1569868"/>
            <a:ext cx="8357827" cy="46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3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E218C85-074F-4443-8566-7549DAE5FF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Distribution of collective dose in Belgium</a:t>
            </a:r>
            <a:endParaRPr lang="fr-BE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9A329A2-78DD-4332-933E-1EC908360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10" y="1139782"/>
            <a:ext cx="8598340" cy="473163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2755AA5-8DC4-4F8C-815D-8062C240E90E}"/>
              </a:ext>
            </a:extLst>
          </p:cNvPr>
          <p:cNvSpPr txBox="1"/>
          <p:nvPr/>
        </p:nvSpPr>
        <p:spPr>
          <a:xfrm>
            <a:off x="1219200" y="6112041"/>
            <a:ext cx="808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collective dose corresponds to the sum of all doses for all workers from all fields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3075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0169C9F-ADC4-4FC4-9BC1-162232864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Distribution of total dose in Belgium</a:t>
            </a:r>
            <a:endParaRPr lang="fr-B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8AB8F5-2256-482D-BB61-3CF024949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322" y="1749379"/>
            <a:ext cx="8081356" cy="444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2305"/>
      </p:ext>
    </p:extLst>
  </p:cSld>
  <p:clrMapOvr>
    <a:masterClrMapping/>
  </p:clrMapOvr>
</p:sld>
</file>

<file path=ppt/theme/theme1.xml><?xml version="1.0" encoding="utf-8"?>
<a:theme xmlns:a="http://schemas.openxmlformats.org/drawingml/2006/main" name="AFCN (FR) Thema">
  <a:themeElements>
    <a:clrScheme name="FANC - AFCN">
      <a:dk1>
        <a:srgbClr val="0E3449"/>
      </a:dk1>
      <a:lt1>
        <a:sysClr val="window" lastClr="FFFFFF"/>
      </a:lt1>
      <a:dk2>
        <a:srgbClr val="ADC67F"/>
      </a:dk2>
      <a:lt2>
        <a:srgbClr val="FFFFFF"/>
      </a:lt2>
      <a:accent1>
        <a:srgbClr val="ADC67F"/>
      </a:accent1>
      <a:accent2>
        <a:srgbClr val="7F9771"/>
      </a:accent2>
      <a:accent3>
        <a:srgbClr val="576F66"/>
      </a:accent3>
      <a:accent4>
        <a:srgbClr val="344E56"/>
      </a:accent4>
      <a:accent5>
        <a:srgbClr val="0E3449"/>
      </a:accent5>
      <a:accent6>
        <a:srgbClr val="FFFFFF"/>
      </a:accent6>
      <a:hlink>
        <a:srgbClr val="C0504D"/>
      </a:hlink>
      <a:folHlink>
        <a:srgbClr val="63242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C-AFCN_PowerPoint template.pptx" id="{EC3AD95A-5592-4764-83F6-B9FF7BCD4430}" vid="{1343FC24-D33A-45C6-9C77-DB4391EBA822}"/>
    </a:ext>
  </a:extLst>
</a:theme>
</file>

<file path=ppt/theme/theme2.xml><?xml version="1.0" encoding="utf-8"?>
<a:theme xmlns:a="http://schemas.openxmlformats.org/drawingml/2006/main" name="FANC (NL) Thema">
  <a:themeElements>
    <a:clrScheme name="FANC - AFCN">
      <a:dk1>
        <a:srgbClr val="0E3449"/>
      </a:dk1>
      <a:lt1>
        <a:sysClr val="window" lastClr="FFFFFF"/>
      </a:lt1>
      <a:dk2>
        <a:srgbClr val="ADC67F"/>
      </a:dk2>
      <a:lt2>
        <a:srgbClr val="FFFFFF"/>
      </a:lt2>
      <a:accent1>
        <a:srgbClr val="ADC67F"/>
      </a:accent1>
      <a:accent2>
        <a:srgbClr val="7F9771"/>
      </a:accent2>
      <a:accent3>
        <a:srgbClr val="576F66"/>
      </a:accent3>
      <a:accent4>
        <a:srgbClr val="344E56"/>
      </a:accent4>
      <a:accent5>
        <a:srgbClr val="0E3449"/>
      </a:accent5>
      <a:accent6>
        <a:srgbClr val="FFFFFF"/>
      </a:accent6>
      <a:hlink>
        <a:srgbClr val="C0504D"/>
      </a:hlink>
      <a:folHlink>
        <a:srgbClr val="63242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C-AFCN_PowerPoint template.pptx" id="{EC3AD95A-5592-4764-83F6-B9FF7BCD4430}" vid="{70600E00-D3A4-41F8-9570-0C13513B9729}"/>
    </a:ext>
  </a:extLst>
</a:theme>
</file>

<file path=ppt/theme/theme3.xml><?xml version="1.0" encoding="utf-8"?>
<a:theme xmlns:a="http://schemas.openxmlformats.org/drawingml/2006/main" name="FANC (EN) Thema">
  <a:themeElements>
    <a:clrScheme name="FANC - AFCN">
      <a:dk1>
        <a:srgbClr val="0E3449"/>
      </a:dk1>
      <a:lt1>
        <a:sysClr val="window" lastClr="FFFFFF"/>
      </a:lt1>
      <a:dk2>
        <a:srgbClr val="ADC67F"/>
      </a:dk2>
      <a:lt2>
        <a:srgbClr val="FFFFFF"/>
      </a:lt2>
      <a:accent1>
        <a:srgbClr val="ADC67F"/>
      </a:accent1>
      <a:accent2>
        <a:srgbClr val="7F9771"/>
      </a:accent2>
      <a:accent3>
        <a:srgbClr val="576F66"/>
      </a:accent3>
      <a:accent4>
        <a:srgbClr val="344E56"/>
      </a:accent4>
      <a:accent5>
        <a:srgbClr val="0E3449"/>
      </a:accent5>
      <a:accent6>
        <a:srgbClr val="FFFFFF"/>
      </a:accent6>
      <a:hlink>
        <a:srgbClr val="C0504D"/>
      </a:hlink>
      <a:folHlink>
        <a:srgbClr val="63242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C-AFCN_PowerPoint template.pptx" id="{EC3AD95A-5592-4764-83F6-B9FF7BCD4430}" vid="{866BE9C8-74C3-453A-AF03-68A741760F58}"/>
    </a:ext>
  </a:extLst>
</a:theme>
</file>

<file path=ppt/theme/theme4.xml><?xml version="1.0" encoding="utf-8"?>
<a:theme xmlns:a="http://schemas.openxmlformats.org/drawingml/2006/main" name="FANC+AFCN (NL+FR) Thema">
  <a:themeElements>
    <a:clrScheme name="FANC - AFCN">
      <a:dk1>
        <a:srgbClr val="0E3449"/>
      </a:dk1>
      <a:lt1>
        <a:sysClr val="window" lastClr="FFFFFF"/>
      </a:lt1>
      <a:dk2>
        <a:srgbClr val="ADC67F"/>
      </a:dk2>
      <a:lt2>
        <a:srgbClr val="FFFFFF"/>
      </a:lt2>
      <a:accent1>
        <a:srgbClr val="ADC67F"/>
      </a:accent1>
      <a:accent2>
        <a:srgbClr val="7F9771"/>
      </a:accent2>
      <a:accent3>
        <a:srgbClr val="576F66"/>
      </a:accent3>
      <a:accent4>
        <a:srgbClr val="344E56"/>
      </a:accent4>
      <a:accent5>
        <a:srgbClr val="0E3449"/>
      </a:accent5>
      <a:accent6>
        <a:srgbClr val="FFFFFF"/>
      </a:accent6>
      <a:hlink>
        <a:srgbClr val="C0504D"/>
      </a:hlink>
      <a:folHlink>
        <a:srgbClr val="63242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C-AFCN_PowerPoint template.pptx" id="{EC3AD95A-5592-4764-83F6-B9FF7BCD4430}" vid="{DB7E0321-3D79-4A4E-923C-D94F41FE3875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atural Radiation Document" ma:contentTypeID="0x010100D2ED64FE0EF67C46BF384F5173984E1D2C005C739D86E63A2A42B16D7DBCC89E3A89" ma:contentTypeVersion="46" ma:contentTypeDescription="" ma:contentTypeScope="" ma:versionID="64feaa4bad66531dc50ec550fbb2bfc9">
  <xsd:schema xmlns:xsd="http://www.w3.org/2001/XMLSchema" xmlns:xs="http://www.w3.org/2001/XMLSchema" xmlns:p="http://schemas.microsoft.com/office/2006/metadata/properties" xmlns:ns1="http://schemas.microsoft.com/sharepoint/v3" xmlns:ns2="c811e5ae-64c3-4088-b4d6-feed6902deff" targetNamespace="http://schemas.microsoft.com/office/2006/metadata/properties" ma:root="true" ma:fieldsID="d8343085c3b4293040b6d4d505cc0be6" ns1:_="" ns2:_="">
    <xsd:import namespace="http://schemas.microsoft.com/sharepoint/v3"/>
    <xsd:import namespace="c811e5ae-64c3-4088-b4d6-feed6902deff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2:Document_x0020_Language" minOccurs="0"/>
                <xsd:element ref="ns2:Document_x0020_Distribution" minOccurs="0"/>
                <xsd:element ref="ns2:Document_x0020_File_x0020_Format" minOccurs="0"/>
                <xsd:element ref="ns2:Document_x0020_Status" minOccurs="0"/>
                <xsd:element ref="ns2:Creation_x0020_Date" minOccurs="0"/>
                <xsd:element ref="ns2:Send_x0020_Date" minOccurs="0"/>
                <xsd:element ref="ns2:TaxCatchAllLabel" minOccurs="0"/>
                <xsd:element ref="ns2:_dlc_DocId" minOccurs="0"/>
                <xsd:element ref="ns2:adf4fe3c25fa42ed831227357618e3b0" minOccurs="0"/>
                <xsd:element ref="ns2:_dlc_DocIdUrl" minOccurs="0"/>
                <xsd:element ref="ns2:m1f9105012f746be86e0eeed50b8059f" minOccurs="0"/>
                <xsd:element ref="ns2:_dlc_DocIdPersistId" minOccurs="0"/>
                <xsd:element ref="ns2:fca67e54f7f048c8836b3807546d050a" minOccurs="0"/>
                <xsd:element ref="ns2:h3b06de2462a47c08af4973d8811c24d" minOccurs="0"/>
                <xsd:element ref="ns2:TaxCatchAll" minOccurs="0"/>
                <xsd:element ref="ns2:o12765aa53694de38b573b6db0f22a91" minOccurs="0"/>
                <xsd:element ref="ns2:e0e7cdecf6654488a5b22e8bf529df19" minOccurs="0"/>
                <xsd:element ref="ns2:m3524c13174349fa91c05e5b8884602d" minOccurs="0"/>
                <xsd:element ref="ns2:Localisation_x0020__x0028_Place_x0029_" minOccurs="0"/>
                <xsd:element ref="ns2:Target_x0020_Health_x0020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3" nillable="true" ma:displayName="Description" ma:description="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1e5ae-64c3-4088-b4d6-feed6902deff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5" nillable="true" ma:displayName="Document Author" ma:description="Example : DUPONT Jean;SMITH K.; KONING Filip" ma:internalName="Document_x0020_Author" ma:readOnly="false">
      <xsd:simpleType>
        <xsd:restriction base="dms:Text">
          <xsd:maxLength value="255"/>
        </xsd:restriction>
      </xsd:simpleType>
    </xsd:element>
    <xsd:element name="Document_x0020_Language" ma:index="6" nillable="true" ma:displayName="Document Language" ma:internalName="Document_x0020_Languag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L"/>
                    <xsd:enumeration value="FR"/>
                    <xsd:enumeration value="EN"/>
                    <xsd:enumeration value="DE"/>
                    <xsd:enumeration value="FR-NL"/>
                    <xsd:enumeration value="Other"/>
                    <xsd:enumeration value="Not Applicable"/>
                  </xsd:restriction>
                </xsd:simpleType>
              </xsd:element>
            </xsd:sequence>
          </xsd:extension>
        </xsd:complexContent>
      </xsd:complexType>
    </xsd:element>
    <xsd:element name="Document_x0020_Distribution" ma:index="7" nillable="true" ma:displayName="Document Distribution" ma:description="To created Record" ma:format="Dropdown" ma:internalName="Document_x0020_Distribution" ma:readOnly="false">
      <xsd:simpleType>
        <xsd:restriction base="dms:Choice">
          <xsd:enumeration value="Restricted"/>
          <xsd:enumeration value="Public"/>
        </xsd:restriction>
      </xsd:simpleType>
    </xsd:element>
    <xsd:element name="Document_x0020_File_x0020_Format" ma:index="8" nillable="true" ma:displayName="Document File Format" ma:description="File Extension" ma:format="Dropdown" ma:internalName="Document_x0020_File_x0020_Format" ma:readOnly="false">
      <xsd:simpleType>
        <xsd:restriction base="dms:Choice">
          <xsd:enumeration value="Word"/>
          <xsd:enumeration value="Excel"/>
          <xsd:enumeration value="Powerpoint"/>
          <xsd:enumeration value="Visio"/>
          <xsd:enumeration value="PDF"/>
          <xsd:enumeration value="Mail"/>
          <xsd:enumeration value="Text"/>
          <xsd:enumeration value="Picture"/>
          <xsd:enumeration value="Tiff"/>
          <xsd:enumeration value="Webpage"/>
          <xsd:enumeration value="XML"/>
        </xsd:restriction>
      </xsd:simpleType>
    </xsd:element>
    <xsd:element name="Document_x0020_Status" ma:index="11" nillable="true" ma:displayName="Document Status" ma:format="Dropdown" ma:internalName="Document_x0020_Status" ma:readOnly="false">
      <xsd:simpleType>
        <xsd:restriction base="dms:Choice">
          <xsd:enumeration value="Abrogate Document"/>
          <xsd:enumeration value="Draft"/>
          <xsd:enumeration value="Revised Draft"/>
          <xsd:enumeration value="Final"/>
          <xsd:enumeration value="Record"/>
          <xsd:enumeration value="In Effect"/>
          <xsd:enumeration value="Obsolete"/>
        </xsd:restriction>
      </xsd:simpleType>
    </xsd:element>
    <xsd:element name="Creation_x0020_Date" ma:index="13" nillable="true" ma:displayName="Creation Date" ma:description="Document date created by the Document Author" ma:format="DateOnly" ma:internalName="Creation_x0020_Date" ma:readOnly="false">
      <xsd:simpleType>
        <xsd:restriction base="dms:DateTime"/>
      </xsd:simpleType>
    </xsd:element>
    <xsd:element name="Send_x0020_Date" ma:index="14" nillable="true" ma:displayName="Send Date" ma:description="Document sending outside the Agency" ma:format="DateOnly" ma:internalName="Send_x0020_Date" ma:readOnly="false">
      <xsd:simpleType>
        <xsd:restriction base="dms:DateTime"/>
      </xsd:simpleType>
    </xsd:element>
    <xsd:element name="TaxCatchAllLabel" ma:index="15" nillable="true" ma:displayName="Taxonomy Catch All Column1" ma:hidden="true" ma:list="{9be6d063-78bc-4a6f-ae9f-2ae6b5b46a7b}" ma:internalName="TaxCatchAllLabel" ma:readOnly="true" ma:showField="CatchAllDataLabel" ma:web="c811e5ae-64c3-4088-b4d6-feed6902d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adf4fe3c25fa42ed831227357618e3b0" ma:index="21" nillable="true" ma:taxonomy="true" ma:internalName="adf4fe3c25fa42ed831227357618e3b0" ma:taxonomyFieldName="Agency_x0020_Activity" ma:displayName="Agency Activity" ma:readOnly="false" ma:fieldId="{adf4fe3c-25fa-42ed-8312-27357618e3b0}" ma:sspId="f23ee07e-44a3-44b6-9669-1f0241a5eb19" ma:termSetId="dfdc572e-7216-444b-9753-3c4a6ce1a0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1f9105012f746be86e0eeed50b8059f" ma:index="23" nillable="true" ma:taxonomy="true" ma:internalName="m1f9105012f746be86e0eeed50b8059f" ma:taxonomyFieldName="Generic_x0020_Document_x0020_Format" ma:displayName="Generic Document Format" ma:readOnly="false" ma:fieldId="{61f91050-12f7-46be-86e0-eeed50b8059f}" ma:sspId="f23ee07e-44a3-44b6-9669-1f0241a5eb19" ma:termSetId="9634081b-085d-4056-a3de-8eac1c1013e9" ma:anchorId="76d73586-5817-4b93-b9d3-f3f2c588dace" ma:open="false" ma:isKeyword="false">
      <xsd:complexType>
        <xsd:sequence>
          <xsd:element ref="pc:Terms" minOccurs="0" maxOccurs="1"/>
        </xsd:sequence>
      </xsd:complexType>
    </xsd:element>
    <xsd:element name="_dlc_DocIdPersistId" ma:index="24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fca67e54f7f048c8836b3807546d050a" ma:index="26" nillable="true" ma:taxonomy="true" ma:internalName="fca67e54f7f048c8836b3807546d050a" ma:taxonomyFieldName="Service1" ma:displayName="Service" ma:readOnly="false" ma:fieldId="{fca67e54-f7f0-48c8-836b-3807546d050a}" ma:sspId="f23ee07e-44a3-44b6-9669-1f0241a5eb19" ma:termSetId="a26934f2-3e42-4f88-b93c-544687b331b9" ma:anchorId="7c932751-5bc9-4124-92a1-b724fa8674ea" ma:open="false" ma:isKeyword="false">
      <xsd:complexType>
        <xsd:sequence>
          <xsd:element ref="pc:Terms" minOccurs="0" maxOccurs="1"/>
        </xsd:sequence>
      </xsd:complexType>
    </xsd:element>
    <xsd:element name="h3b06de2462a47c08af4973d8811c24d" ma:index="28" nillable="true" ma:taxonomy="true" ma:internalName="h3b06de2462a47c08af4973d8811c24d" ma:taxonomyFieldName="Document_x0020_Source" ma:displayName="Document Source" ma:readOnly="false" ma:fieldId="{13b06de2-462a-47c0-8af4-973d8811c24d}" ma:sspId="f23ee07e-44a3-44b6-9669-1f0241a5eb19" ma:termSetId="a26934f2-3e42-4f88-b93c-544687b331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9" nillable="true" ma:displayName="Taxonomy Catch All Column" ma:hidden="true" ma:list="{9be6d063-78bc-4a6f-ae9f-2ae6b5b46a7b}" ma:internalName="TaxCatchAll" ma:readOnly="false" ma:showField="CatchAllData" ma:web="c811e5ae-64c3-4088-b4d6-feed6902d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2765aa53694de38b573b6db0f22a91" ma:index="30" nillable="true" ma:taxonomy="true" ma:internalName="o12765aa53694de38b573b6db0f22a91" ma:taxonomyFieldName="Natural_x0020_Radiation_x0020_Doc_x0020_Type" ma:displayName="Natural Radiation Doc Type" ma:readOnly="false" ma:fieldId="{812765aa-5369-4de3-8b57-3b6db0f22a91}" ma:sspId="f23ee07e-44a3-44b6-9669-1f0241a5eb19" ma:termSetId="9634081b-085d-4056-a3de-8eac1c1013e9" ma:anchorId="08e88f92-ca27-4d00-ab9b-00d2fd306c84" ma:open="true" ma:isKeyword="false">
      <xsd:complexType>
        <xsd:sequence>
          <xsd:element ref="pc:Terms" minOccurs="0" maxOccurs="1"/>
        </xsd:sequence>
      </xsd:complexType>
    </xsd:element>
    <xsd:element name="e0e7cdecf6654488a5b22e8bf529df19" ma:index="32" nillable="true" ma:taxonomy="true" ma:internalName="e0e7cdecf6654488a5b22e8bf529df19" ma:taxonomyFieldName="Natural_x0020_Radiation_x0020_Doc_x0020_Category" ma:displayName="Natural Radiation Doc Category" ma:readOnly="false" ma:fieldId="{e0e7cdec-f665-4488-a5b2-2e8bf529df19}" ma:sspId="f23ee07e-44a3-44b6-9669-1f0241a5eb19" ma:termSetId="aee43549-5a79-49f0-836a-b87963a872db" ma:anchorId="aa0bc10d-d6a1-4b3b-8d39-880852a637b1" ma:open="false" ma:isKeyword="false">
      <xsd:complexType>
        <xsd:sequence>
          <xsd:element ref="pc:Terms" minOccurs="0" maxOccurs="1"/>
        </xsd:sequence>
      </xsd:complexType>
    </xsd:element>
    <xsd:element name="m3524c13174349fa91c05e5b8884602d" ma:index="34" nillable="true" ma:taxonomy="true" ma:internalName="m3524c13174349fa91c05e5b8884602d" ma:taxonomyFieldName="Natural_x0020_Radiation_x0020_Measurement_x0020_Type" ma:displayName="Natural Radiation Measurement Type" ma:readOnly="false" ma:fieldId="{63524c13-1743-49fa-91c0-5e5b8884602d}" ma:sspId="f23ee07e-44a3-44b6-9669-1f0241a5eb19" ma:termSetId="aee43549-5a79-49f0-836a-b87963a872db" ma:anchorId="aa0bc10d-d6a1-4b3b-8d39-880852a637b1" ma:open="false" ma:isKeyword="false">
      <xsd:complexType>
        <xsd:sequence>
          <xsd:element ref="pc:Terms" minOccurs="0" maxOccurs="1"/>
        </xsd:sequence>
      </xsd:complexType>
    </xsd:element>
    <xsd:element name="Localisation_x0020__x0028_Place_x0029_" ma:index="36" nillable="true" ma:displayName="Localisation (Place)" ma:internalName="Localisation_x0020__x0028_Place_x0029_" ma:readOnly="false">
      <xsd:simpleType>
        <xsd:restriction base="dms:Text">
          <xsd:maxLength value="255"/>
        </xsd:restriction>
      </xsd:simpleType>
    </xsd:element>
    <xsd:element name="Target_x0020_Health_x0020_Group" ma:index="37" nillable="true" ma:displayName="Target Health Group" ma:default="Workers" ma:format="Dropdown" ma:internalName="Target_x0020_Health_x0020_Group" ma:readOnly="false">
      <xsd:simpleType>
        <xsd:restriction base="dms:Choice">
          <xsd:enumeration value="Workers"/>
          <xsd:enumeration value="Population"/>
          <xsd:enumeration value="Workers and Popula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ion_x0020_Date xmlns="c811e5ae-64c3-4088-b4d6-feed6902deff">2022-04-26T22:00:00+00:00</Creation_x0020_Date>
    <adf4fe3c25fa42ed831227357618e3b0 xmlns="c811e5ae-64c3-4088-b4d6-feed6902deff">
      <Terms xmlns="http://schemas.microsoft.com/office/infopath/2007/PartnerControls">
        <TermInfo xmlns="http://schemas.microsoft.com/office/infopath/2007/PartnerControls">
          <TermName xmlns="http://schemas.microsoft.com/office/infopath/2007/PartnerControls">3.4. Health ＆ Environment Monitoring</TermName>
          <TermId xmlns="http://schemas.microsoft.com/office/infopath/2007/PartnerControls">cef16097-1f05-4caa-8a16-a21b8c3734bf</TermId>
        </TermInfo>
      </Terms>
    </adf4fe3c25fa42ed831227357618e3b0>
    <h3b06de2462a47c08af4973d8811c24d xmlns="c811e5ae-64c3-4088-b4d6-feed6902deff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GLTOE</TermName>
          <TermId xmlns="http://schemas.microsoft.com/office/infopath/2007/PartnerControls">ab41229a-cb4f-4c28-b26f-be2ed63857fe</TermId>
        </TermInfo>
      </Terms>
    </h3b06de2462a47c08af4973d8811c24d>
    <e0e7cdecf6654488a5b22e8bf529df19 xmlns="c811e5ae-64c3-4088-b4d6-feed6902deff">
      <Terms xmlns="http://schemas.microsoft.com/office/infopath/2007/PartnerControls">
        <TermInfo xmlns="http://schemas.microsoft.com/office/infopath/2007/PartnerControls">
          <TermName xmlns="http://schemas.microsoft.com/office/infopath/2007/PartnerControls">Aircrew</TermName>
          <TermId xmlns="http://schemas.microsoft.com/office/infopath/2007/PartnerControls">c0e57d1d-c6e3-498d-95d5-ee30e4fd7f0a</TermId>
        </TermInfo>
      </Terms>
    </e0e7cdecf6654488a5b22e8bf529df19>
    <m1f9105012f746be86e0eeed50b8059f xmlns="c811e5ae-64c3-4088-b4d6-feed6902def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301031f7-3bc6-4dac-bad1-3dc914857a1f</TermId>
        </TermInfo>
      </Terms>
    </m1f9105012f746be86e0eeed50b8059f>
    <Document_x0020_Distribution xmlns="c811e5ae-64c3-4088-b4d6-feed6902deff">Public</Document_x0020_Distribution>
    <Document_x0020_Author xmlns="c811e5ae-64c3-4088-b4d6-feed6902deff">PEPIN S., RADULOVIC S., VANAUDENHOVE T.</Document_x0020_Author>
    <_dlc_DocIdPersistId xmlns="c811e5ae-64c3-4088-b4d6-feed6902deff" xsi:nil="true"/>
    <Document_x0020_Status xmlns="c811e5ae-64c3-4088-b4d6-feed6902deff">Final</Document_x0020_Status>
    <fca67e54f7f048c8836b3807546d050a xmlns="c811e5ae-64c3-4088-b4d6-feed6902deff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GLTOE</TermName>
          <TermId xmlns="http://schemas.microsoft.com/office/infopath/2007/PartnerControls">ab41229a-cb4f-4c28-b26f-be2ed63857fe</TermId>
        </TermInfo>
      </Terms>
    </fca67e54f7f048c8836b3807546d050a>
    <o12765aa53694de38b573b6db0f22a91 xmlns="c811e5ae-64c3-4088-b4d6-feed6902deff">
      <Terms xmlns="http://schemas.microsoft.com/office/infopath/2007/PartnerControls"/>
    </o12765aa53694de38b573b6db0f22a91>
    <RoutingRuleDescription xmlns="http://schemas.microsoft.com/sharepoint/v3">Aircrew Training</RoutingRuleDescription>
    <Document_x0020_Language xmlns="c811e5ae-64c3-4088-b4d6-feed6902deff">
      <Value>EN</Value>
    </Document_x0020_Language>
    <Document_x0020_File_x0020_Format xmlns="c811e5ae-64c3-4088-b4d6-feed6902deff">Powerpoint</Document_x0020_File_x0020_Format>
    <Send_x0020_Date xmlns="c811e5ae-64c3-4088-b4d6-feed6902deff" xsi:nil="true"/>
    <TaxCatchAll xmlns="c811e5ae-64c3-4088-b4d6-feed6902deff">
      <Value>27</Value>
      <Value>108</Value>
      <Value>59</Value>
      <Value>1</Value>
    </TaxCatchAll>
    <m3524c13174349fa91c05e5b8884602d xmlns="c811e5ae-64c3-4088-b4d6-feed6902deff">
      <Terms xmlns="http://schemas.microsoft.com/office/infopath/2007/PartnerControls"/>
    </m3524c13174349fa91c05e5b8884602d>
    <Localisation_x0020__x0028_Place_x0029_ xmlns="c811e5ae-64c3-4088-b4d6-feed6902deff" xsi:nil="true"/>
    <Target_x0020_Health_x0020_Group xmlns="c811e5ae-64c3-4088-b4d6-feed6902deff">Workers</Target_x0020_Health_x0020_Group>
    <_dlc_DocId xmlns="c811e5ae-64c3-4088-b4d6-feed6902deff">GLTOE-1706784738-444</_dlc_DocId>
    <_dlc_DocIdUrl xmlns="c811e5ae-64c3-4088-b4d6-feed6902deff">
      <Url>https://spsportal.fanc.be/sites/GLTOE/_layouts/15/DocIdRedir.aspx?ID=GLTOE-1706784738-444</Url>
      <Description>GLTOE-1706784738-444</Description>
    </_dlc_DocIdUrl>
  </documentManagement>
</p:properties>
</file>

<file path=customXml/itemProps1.xml><?xml version="1.0" encoding="utf-8"?>
<ds:datastoreItem xmlns:ds="http://schemas.openxmlformats.org/officeDocument/2006/customXml" ds:itemID="{1ECA321A-8B96-4035-95E9-39B9BF234EAA}"/>
</file>

<file path=customXml/itemProps2.xml><?xml version="1.0" encoding="utf-8"?>
<ds:datastoreItem xmlns:ds="http://schemas.openxmlformats.org/officeDocument/2006/customXml" ds:itemID="{2A7C804E-AB11-4E2B-811F-E63FFC9782CD}"/>
</file>

<file path=customXml/itemProps3.xml><?xml version="1.0" encoding="utf-8"?>
<ds:datastoreItem xmlns:ds="http://schemas.openxmlformats.org/officeDocument/2006/customXml" ds:itemID="{EECBB398-327E-4D62-BE1D-9769D152D4FE}"/>
</file>

<file path=customXml/itemProps4.xml><?xml version="1.0" encoding="utf-8"?>
<ds:datastoreItem xmlns:ds="http://schemas.openxmlformats.org/officeDocument/2006/customXml" ds:itemID="{5F154A82-6A69-4E3F-8A7D-7B6FA908400E}"/>
</file>

<file path=docProps/app.xml><?xml version="1.0" encoding="utf-8"?>
<Properties xmlns="http://schemas.openxmlformats.org/officeDocument/2006/extended-properties" xmlns:vt="http://schemas.openxmlformats.org/officeDocument/2006/docPropsVTypes">
  <Template>FANC-AFCN_PowerPoint template</Template>
  <TotalTime>1073</TotalTime>
  <Words>285</Words>
  <Application>Microsoft Office PowerPoint</Application>
  <PresentationFormat>Grand écran</PresentationFormat>
  <Paragraphs>106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AFCN (FR) Thema</vt:lpstr>
      <vt:lpstr>FANC (NL) Thema</vt:lpstr>
      <vt:lpstr>FANC (EN) Thema</vt:lpstr>
      <vt:lpstr>FANC+AFCN (NL+FR) Thema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Toolbox_cosmic radiation</dc:title>
  <dc:creator>RADULOVIC Sarah</dc:creator>
  <cp:keywords>Transport &amp; Delivery</cp:keywords>
  <cp:lastModifiedBy>RADULOVIC Sarah</cp:lastModifiedBy>
  <cp:revision>35</cp:revision>
  <dcterms:created xsi:type="dcterms:W3CDTF">2022-01-10T13:51:37Z</dcterms:created>
  <dcterms:modified xsi:type="dcterms:W3CDTF">2022-06-14T12:09:24Z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0x010100D2ED64FE0EF67C46BF384F5173984E1D2C005C739D86E63A2A42B16D7DBCC89E3A89</vt:lpwstr>
  </property>
  <property fmtid="{D5CDD505-2E9C-101B-9397-08002B2CF9AE}" pid="3" name="_dlc_DocIdItemGuid">
    <vt:lpwstr>ce53c272-5e22-4083-9d61-0e1fe7020879</vt:lpwstr>
  </property>
  <property fmtid="{D5CDD505-2E9C-101B-9397-08002B2CF9AE}" pid="4" name="Generic Document Format">
    <vt:lpwstr>59;#Presentation|301031f7-3bc6-4dac-bad1-3dc914857a1f</vt:lpwstr>
  </property>
  <property fmtid="{D5CDD505-2E9C-101B-9397-08002B2CF9AE}" pid="5" name="Outgoing Format">
    <vt:lpwstr/>
  </property>
  <property fmtid="{D5CDD505-2E9C-101B-9397-08002B2CF9AE}" pid="6" name="Document Source">
    <vt:lpwstr>1;#GLTOE|ab41229a-cb4f-4c28-b26f-be2ed63857fe</vt:lpwstr>
  </property>
  <property fmtid="{D5CDD505-2E9C-101B-9397-08002B2CF9AE}" pid="7" name="Agency Activity">
    <vt:lpwstr>27;#3.4. Health ＆ Environment Monitoring|cef16097-1f05-4caa-8a16-a21b8c3734bf</vt:lpwstr>
  </property>
  <property fmtid="{D5CDD505-2E9C-101B-9397-08002B2CF9AE}" pid="8" name="Natural Radiation Doc Type">
    <vt:lpwstr/>
  </property>
  <property fmtid="{D5CDD505-2E9C-101B-9397-08002B2CF9AE}" pid="9" name="Service1">
    <vt:lpwstr>1;#GLTOE|ab41229a-cb4f-4c28-b26f-be2ed63857fe</vt:lpwstr>
  </property>
  <property fmtid="{D5CDD505-2E9C-101B-9397-08002B2CF9AE}" pid="10" name="f9ffb0958e184490b7ecd4fb05aa6644">
    <vt:lpwstr/>
  </property>
  <property fmtid="{D5CDD505-2E9C-101B-9397-08002B2CF9AE}" pid="11" name="Natural Radiation Measurement Type">
    <vt:lpwstr/>
  </property>
  <property fmtid="{D5CDD505-2E9C-101B-9397-08002B2CF9AE}" pid="12" name="o9a30a38194b44769263f484ed5e765a">
    <vt:lpwstr/>
  </property>
  <property fmtid="{D5CDD505-2E9C-101B-9397-08002B2CF9AE}" pid="13" name="Natural Radiation Doc Category">
    <vt:lpwstr>108;#Aircrew|c0e57d1d-c6e3-498d-95d5-ee30e4fd7f0a</vt:lpwstr>
  </property>
  <property fmtid="{D5CDD505-2E9C-101B-9397-08002B2CF9AE}" pid="14" name="Incoming Format">
    <vt:lpwstr/>
  </property>
</Properties>
</file>